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8FFFAE-C0F8-7692-C40C-B9B44BBC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400" b="1" dirty="0">
                <a:solidFill>
                  <a:srgbClr val="00B0F0"/>
                </a:solidFill>
              </a:rPr>
              <a:t>CENTRAL REGION, REGINAL MITTNG </a:t>
            </a:r>
            <a:br>
              <a:rPr lang="en-IN" sz="4400" b="1" dirty="0">
                <a:solidFill>
                  <a:srgbClr val="00B0F0"/>
                </a:solidFill>
              </a:rPr>
            </a:br>
            <a:r>
              <a:rPr lang="en-IN" sz="4400" b="1" dirty="0">
                <a:solidFill>
                  <a:srgbClr val="00B0F0"/>
                </a:solidFill>
              </a:rPr>
              <a:t>U.P. EAST (OLIVET ZONE)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76173C-BD5F-D2BD-5A00-4FFFAE1C4A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47952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800" dirty="0"/>
              <a:t>                    </a:t>
            </a:r>
            <a:r>
              <a:rPr lang="en-IN" sz="4000" b="1" dirty="0">
                <a:solidFill>
                  <a:schemeClr val="accent2"/>
                </a:solidFill>
              </a:rPr>
              <a:t>U.P. EAST COORDINATORS </a:t>
            </a:r>
          </a:p>
          <a:p>
            <a:pPr marL="0" indent="0">
              <a:buNone/>
            </a:pPr>
            <a:r>
              <a:rPr lang="en-IN" sz="3200" b="1" dirty="0">
                <a:solidFill>
                  <a:schemeClr val="accent2"/>
                </a:solidFill>
              </a:rPr>
              <a:t>Coordinator – Sol. </a:t>
            </a:r>
            <a:r>
              <a:rPr lang="en-IN" sz="3200" b="1" dirty="0" err="1">
                <a:solidFill>
                  <a:schemeClr val="accent2"/>
                </a:solidFill>
              </a:rPr>
              <a:t>Anchal</a:t>
            </a:r>
            <a:r>
              <a:rPr lang="en-IN" sz="3200" b="1" dirty="0">
                <a:solidFill>
                  <a:schemeClr val="accent2"/>
                </a:solidFill>
              </a:rPr>
              <a:t>  sister</a:t>
            </a:r>
          </a:p>
          <a:p>
            <a:pPr marL="0" indent="0">
              <a:buNone/>
            </a:pPr>
            <a:r>
              <a:rPr lang="en-IN" sz="3200" b="1" dirty="0">
                <a:solidFill>
                  <a:schemeClr val="accent2"/>
                </a:solidFill>
              </a:rPr>
              <a:t>SPEAKER  - SOL. NEETU Sister </a:t>
            </a:r>
          </a:p>
          <a:p>
            <a:pPr marL="0" indent="0">
              <a:buNone/>
            </a:pPr>
            <a:r>
              <a:rPr lang="en-IN" sz="3200" b="1" dirty="0">
                <a:solidFill>
                  <a:schemeClr val="accent2"/>
                </a:solidFill>
              </a:rPr>
              <a:t>Deputy speaker – Sol. </a:t>
            </a:r>
            <a:r>
              <a:rPr lang="en-IN" sz="3200" b="1" dirty="0" err="1">
                <a:solidFill>
                  <a:schemeClr val="accent2"/>
                </a:solidFill>
              </a:rPr>
              <a:t>Reema</a:t>
            </a:r>
            <a:r>
              <a:rPr lang="en-IN" sz="3200" b="1" dirty="0">
                <a:solidFill>
                  <a:schemeClr val="accent2"/>
                </a:solidFill>
              </a:rPr>
              <a:t> sister </a:t>
            </a:r>
            <a:endParaRPr lang="en-IN" sz="2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IN" sz="2800" b="1" dirty="0" err="1">
                <a:solidFill>
                  <a:schemeClr val="accent2"/>
                </a:solidFill>
              </a:rPr>
              <a:t>STAte</a:t>
            </a:r>
            <a:r>
              <a:rPr lang="en-IN" sz="2800" b="1" dirty="0">
                <a:solidFill>
                  <a:schemeClr val="accent2"/>
                </a:solidFill>
              </a:rPr>
              <a:t> Security  - sol. </a:t>
            </a:r>
            <a:r>
              <a:rPr lang="en-IN" sz="2800" b="1" dirty="0" err="1">
                <a:solidFill>
                  <a:schemeClr val="accent2"/>
                </a:solidFill>
              </a:rPr>
              <a:t>Reena</a:t>
            </a:r>
            <a:r>
              <a:rPr lang="en-IN" sz="2800" b="1" dirty="0">
                <a:solidFill>
                  <a:schemeClr val="accent2"/>
                </a:solidFill>
              </a:rPr>
              <a:t> sister </a:t>
            </a:r>
          </a:p>
          <a:p>
            <a:pPr marL="0" indent="0">
              <a:buNone/>
            </a:pPr>
            <a:r>
              <a:rPr lang="en-IN" sz="3200" b="1" dirty="0" err="1">
                <a:solidFill>
                  <a:schemeClr val="accent2"/>
                </a:solidFill>
              </a:rPr>
              <a:t>Sedoparly</a:t>
            </a:r>
            <a:r>
              <a:rPr lang="en-IN" sz="3200" b="1" dirty="0">
                <a:solidFill>
                  <a:schemeClr val="accent2"/>
                </a:solidFill>
              </a:rPr>
              <a:t> </a:t>
            </a:r>
            <a:r>
              <a:rPr lang="en-IN" sz="3200" b="1" dirty="0" err="1">
                <a:solidFill>
                  <a:schemeClr val="accent2"/>
                </a:solidFill>
              </a:rPr>
              <a:t>Secutry</a:t>
            </a:r>
            <a:r>
              <a:rPr lang="en-IN" sz="3200" b="1" dirty="0">
                <a:solidFill>
                  <a:schemeClr val="accent2"/>
                </a:solidFill>
              </a:rPr>
              <a:t>  - Sol. </a:t>
            </a:r>
            <a:r>
              <a:rPr lang="en-IN" sz="3200" b="1" dirty="0" err="1">
                <a:solidFill>
                  <a:schemeClr val="accent2"/>
                </a:solidFill>
              </a:rPr>
              <a:t>Sumit</a:t>
            </a:r>
            <a:r>
              <a:rPr lang="en-IN" sz="3200" b="1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en-IN" sz="3200" b="1" dirty="0">
                <a:solidFill>
                  <a:schemeClr val="accent2"/>
                </a:solidFill>
              </a:rPr>
              <a:t>Fellowship Coordinator- sol. </a:t>
            </a:r>
            <a:r>
              <a:rPr lang="en-IN" sz="3200" b="1" dirty="0" err="1">
                <a:solidFill>
                  <a:schemeClr val="accent2"/>
                </a:solidFill>
              </a:rPr>
              <a:t>Sunita</a:t>
            </a:r>
            <a:r>
              <a:rPr lang="en-IN" sz="3200" b="1" dirty="0">
                <a:solidFill>
                  <a:schemeClr val="accent2"/>
                </a:solidFill>
              </a:rPr>
              <a:t> mall</a:t>
            </a:r>
          </a:p>
          <a:p>
            <a:pPr marL="0" indent="0">
              <a:buNone/>
            </a:pPr>
            <a:endParaRPr lang="en-IN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56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AD303D-7F77-0247-498C-34C658AB1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370" y="1397825"/>
            <a:ext cx="6807696" cy="5885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E9188-D562-768F-4493-E3C715DE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331" y="830997"/>
            <a:ext cx="5838701" cy="6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2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FB3D1-0981-741D-B1FF-FB9E5B4B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chemeClr val="accent1"/>
                </a:solidFill>
              </a:rPr>
              <a:t>OLIVET ZONE – Coordinator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CAE6B-BE4F-110F-3401-3A4D5F4461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>
                <a:solidFill>
                  <a:srgbClr val="00B050"/>
                </a:solidFill>
              </a:rPr>
              <a:t>Coordinator – SOL. AJAY RAHI </a:t>
            </a:r>
          </a:p>
          <a:p>
            <a:pPr marL="0" indent="0">
              <a:buNone/>
            </a:pPr>
            <a:r>
              <a:rPr lang="en-IN" sz="3200" b="1" dirty="0">
                <a:solidFill>
                  <a:srgbClr val="00B050"/>
                </a:solidFill>
              </a:rPr>
              <a:t>SPEAKER – sol. MAHI RAHI  </a:t>
            </a:r>
          </a:p>
          <a:p>
            <a:pPr marL="0" indent="0">
              <a:buNone/>
            </a:pPr>
            <a:r>
              <a:rPr lang="en-IN" sz="3200" b="1" dirty="0">
                <a:solidFill>
                  <a:srgbClr val="00B050"/>
                </a:solidFill>
              </a:rPr>
              <a:t>DEPUTY SPEAKE – sol. Madan </a:t>
            </a:r>
          </a:p>
          <a:p>
            <a:pPr marL="0" indent="0">
              <a:buNone/>
            </a:pPr>
            <a:r>
              <a:rPr lang="en-IN" sz="3200" b="1" dirty="0">
                <a:solidFill>
                  <a:srgbClr val="00B050"/>
                </a:solidFill>
              </a:rPr>
              <a:t>Security – sol. Rani </a:t>
            </a:r>
          </a:p>
          <a:p>
            <a:pPr marL="0" indent="0">
              <a:buNone/>
            </a:pPr>
            <a:endParaRPr lang="en-IN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8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BC96-3898-0164-6741-D95A7774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chemeClr val="accent1"/>
                </a:solidFill>
              </a:rPr>
              <a:t>OLIVET zone - activities 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C6298F-015B-312C-D4DE-A6B8A55FCC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55378" y="2366963"/>
            <a:ext cx="2423444" cy="342423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C7673-F33F-8EE7-5CF8-BDF7EAC600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671948"/>
            <a:ext cx="5105400" cy="2412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 err="1">
                <a:solidFill>
                  <a:schemeClr val="accent3"/>
                </a:solidFill>
              </a:rPr>
              <a:t>DAIly</a:t>
            </a:r>
            <a:r>
              <a:rPr lang="en-IN" sz="3600" b="1" dirty="0">
                <a:solidFill>
                  <a:schemeClr val="accent3"/>
                </a:solidFill>
              </a:rPr>
              <a:t> morning prayer </a:t>
            </a:r>
            <a:endParaRPr lang="en-US" sz="3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1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C73163-A085-BF47-3421-901AFEED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Olivet zone – night prayer </a:t>
            </a:r>
            <a:br>
              <a:rPr lang="en-IN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AD8F3B-8D15-17FE-B7E0-F35E86CF4C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dirty="0">
                <a:solidFill>
                  <a:schemeClr val="accent1"/>
                </a:solidFill>
              </a:rPr>
              <a:t> </a:t>
            </a:r>
            <a:r>
              <a:rPr lang="en-IN" sz="3600" b="1" dirty="0">
                <a:solidFill>
                  <a:schemeClr val="accent1"/>
                </a:solidFill>
              </a:rPr>
              <a:t>4 night prayer 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74D41-7A76-054B-0984-A32DC5D95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036" y="1536095"/>
            <a:ext cx="2843615" cy="5418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39A929-CB69-BBD2-365F-351C488C3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619" y="1536094"/>
            <a:ext cx="244145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5FBB-B3BF-4077-3485-BD0D6B1E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OLIVET zone  - fellowship mitting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89B5-8B84-42C0-85BD-8BE20647E7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>
                <a:solidFill>
                  <a:schemeClr val="accent1"/>
                </a:solidFill>
              </a:rPr>
              <a:t>Fellowship mitting – 02/07/2024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DEDE3-A935-0F25-11F7-614E3E8F1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831" y="3265714"/>
            <a:ext cx="5026396" cy="3949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D5844-9AC6-785A-88DC-81B8B6474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97" y="3265714"/>
            <a:ext cx="5810662" cy="40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BD45-8B73-6319-C4CC-3867976E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786440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chemeClr val="accent1"/>
                </a:solidFill>
              </a:rPr>
              <a:t>Fellowship mitting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6DDF759-9066-26B4-8451-D9477C1931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4945" r="34945"/>
          <a:stretch/>
        </p:blipFill>
        <p:spPr>
          <a:xfrm>
            <a:off x="7870128" y="1396040"/>
            <a:ext cx="3255358" cy="5181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6F41-9936-0B1A-AD91-404A7BF5B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2E7EB-182C-55F8-A2F5-5D109F9B6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78" y="2783279"/>
            <a:ext cx="6569124" cy="37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6843-D2E6-6664-C85E-A519B493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Fellowship  mitting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5BDA8-342E-2B8B-33D1-BAF89802D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Game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893727-20A6-FC24-1C28-92EAD773FAA7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D420E2-1D02-3341-7570-F359FFDBA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CF81B-7F32-FE34-21A1-21DF035DE7B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F21D87-0B82-1015-829E-76E08961B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5EEC6D-A66A-E2BA-895B-EAD1DAF0DF6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5B346E-4309-FF35-6DEE-1DD4866F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1" y="2943354"/>
            <a:ext cx="3872032" cy="37612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DA826D-38B9-B86D-F72D-4DC5125B0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166" y="2474026"/>
            <a:ext cx="4792325" cy="4616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6DB4E6-97A2-E7FD-E219-30B964C8A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491" y="2115292"/>
            <a:ext cx="4099333" cy="487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1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2D6C-3AD0-E1C1-73A4-E557B7E1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</a:rPr>
              <a:t>Fellowship  - testimonies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E1B29-C4B9-211B-E4D7-C8419F867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0118-20A6-7493-CAB9-16DA523F108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C06194-044C-BD68-564B-84B0B19CB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9C6961-9283-D785-59A2-D8B6E5CCD408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08044-C54B-77B0-A002-39BD16BE2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5DCEDE-BB9F-2468-E4B9-B3870D975E7B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158DF6-8B7B-2A27-0301-AAD035DDA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6" y="2214694"/>
            <a:ext cx="4252026" cy="4312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77195C-B54D-59F9-F988-BABB6CFFA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762" y="2155094"/>
            <a:ext cx="3824628" cy="4702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5C0F2-3244-A9B7-F95E-574E4D9AE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390" y="2367093"/>
            <a:ext cx="4562012" cy="44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6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24B9-6839-94DD-10FB-7A3DE8DB2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Next month plan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5EA74-D489-B864-D94C-027EEA5DDC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>
                <a:solidFill>
                  <a:schemeClr val="accent2"/>
                </a:solidFill>
              </a:rPr>
              <a:t>Daily morning Worship </a:t>
            </a:r>
          </a:p>
          <a:p>
            <a:pPr marL="0" indent="0">
              <a:buNone/>
            </a:pPr>
            <a:r>
              <a:rPr lang="en-IN" sz="2800" b="1" dirty="0">
                <a:solidFill>
                  <a:schemeClr val="accent2"/>
                </a:solidFill>
              </a:rPr>
              <a:t>4 night prayer </a:t>
            </a:r>
          </a:p>
          <a:p>
            <a:pPr marL="0" indent="0">
              <a:buNone/>
            </a:pPr>
            <a:r>
              <a:rPr lang="en-IN" sz="2800" b="1" dirty="0">
                <a:solidFill>
                  <a:schemeClr val="accent2"/>
                </a:solidFill>
              </a:rPr>
              <a:t>4 troop Church </a:t>
            </a:r>
          </a:p>
          <a:p>
            <a:pPr marL="0" indent="0">
              <a:buNone/>
            </a:pPr>
            <a:r>
              <a:rPr lang="en-IN" sz="2800" b="1" dirty="0">
                <a:solidFill>
                  <a:schemeClr val="accent2"/>
                </a:solidFill>
              </a:rPr>
              <a:t>1 fellowship mitting </a:t>
            </a:r>
          </a:p>
          <a:p>
            <a:pPr marL="0" indent="0">
              <a:buNone/>
            </a:pPr>
            <a:r>
              <a:rPr lang="en-IN" sz="2800" b="1" dirty="0">
                <a:solidFill>
                  <a:schemeClr val="accent2"/>
                </a:solidFill>
              </a:rPr>
              <a:t>One Gift School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5889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CENTRAL REGION, REGINAL MITTNG  U.P. EAST (OLIVET ZONE)</vt:lpstr>
      <vt:lpstr>OLIVET ZONE – Coordinator</vt:lpstr>
      <vt:lpstr>OLIVET zone - activities </vt:lpstr>
      <vt:lpstr>Olivet zone – night prayer  </vt:lpstr>
      <vt:lpstr>OLIVET zone  - fellowship mitting </vt:lpstr>
      <vt:lpstr>Fellowship mitting </vt:lpstr>
      <vt:lpstr>Fellowship  mitting </vt:lpstr>
      <vt:lpstr>Fellowship  - testimonies </vt:lpstr>
      <vt:lpstr>Next month plan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REGION, REGINAL MITTNG  U.P. EAST (OLIVET ZONE)</dc:title>
  <dc:creator>bhupendras726@gmail.com</dc:creator>
  <cp:lastModifiedBy>Neha ...</cp:lastModifiedBy>
  <cp:revision>4</cp:revision>
  <dcterms:created xsi:type="dcterms:W3CDTF">2024-07-13T17:06:42Z</dcterms:created>
  <dcterms:modified xsi:type="dcterms:W3CDTF">2024-07-24T11:02:58Z</dcterms:modified>
</cp:coreProperties>
</file>