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0" r:id="rId1"/>
  </p:sldMasterIdLst>
  <p:notesMasterIdLst>
    <p:notesMasterId r:id="rId25"/>
  </p:notesMasterIdLst>
  <p:sldIdLst>
    <p:sldId id="393" r:id="rId2"/>
    <p:sldId id="394" r:id="rId3"/>
    <p:sldId id="395" r:id="rId4"/>
    <p:sldId id="396" r:id="rId5"/>
    <p:sldId id="397" r:id="rId6"/>
    <p:sldId id="398" r:id="rId7"/>
    <p:sldId id="399" r:id="rId8"/>
    <p:sldId id="400" r:id="rId9"/>
    <p:sldId id="401" r:id="rId10"/>
    <p:sldId id="402" r:id="rId11"/>
    <p:sldId id="403" r:id="rId12"/>
    <p:sldId id="404" r:id="rId13"/>
    <p:sldId id="405" r:id="rId14"/>
    <p:sldId id="406" r:id="rId15"/>
    <p:sldId id="407" r:id="rId16"/>
    <p:sldId id="408" r:id="rId17"/>
    <p:sldId id="409" r:id="rId18"/>
    <p:sldId id="410" r:id="rId19"/>
    <p:sldId id="411" r:id="rId20"/>
    <p:sldId id="412" r:id="rId21"/>
    <p:sldId id="413" r:id="rId22"/>
    <p:sldId id="414" r:id="rId23"/>
    <p:sldId id="41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26"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727"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728"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729"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30"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31"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1" name="Group 6"/>
          <p:cNvGrpSpPr/>
          <p:nvPr/>
        </p:nvGrpSpPr>
        <p:grpSpPr>
          <a:xfrm>
            <a:off x="0" y="-8467"/>
            <a:ext cx="12192000" cy="6866467"/>
            <a:chOff x="0" y="-8467"/>
            <a:chExt cx="12192000" cy="6866467"/>
          </a:xfrm>
        </p:grpSpPr>
        <p:cxnSp>
          <p:nvCxnSpPr>
            <p:cNvPr id="3145730" name="Straight Connector 31"/>
            <p:cNvCxnSpPr>
              <a:cxnSpLocks/>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45731" name="Straight Connector 20"/>
            <p:cNvCxnSpPr>
              <a:cxnSpLocks/>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8589"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0"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1"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2"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3"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4"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5"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6"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48597"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1048598"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48599" name="Date Placeholder 3"/>
          <p:cNvSpPr>
            <a:spLocks noGrp="1"/>
          </p:cNvSpPr>
          <p:nvPr>
            <p:ph type="dt" sz="half" idx="10"/>
          </p:nvPr>
        </p:nvSpPr>
        <p:spPr/>
        <p:txBody>
          <a:bodyPr/>
          <a:lstStyle/>
          <a:p>
            <a:fld id="{B61BEF0D-F0BB-DE4B-95CE-6DB70DBA9567}" type="datetimeFigureOut">
              <a:rPr lang="en-US" dirty="0"/>
              <a:t>5/15/2024</a:t>
            </a:fld>
            <a:endParaRPr lang="en-US" dirty="0"/>
          </a:p>
        </p:txBody>
      </p:sp>
      <p:sp>
        <p:nvSpPr>
          <p:cNvPr id="1048600" name="Footer Placeholder 4"/>
          <p:cNvSpPr>
            <a:spLocks noGrp="1"/>
          </p:cNvSpPr>
          <p:nvPr>
            <p:ph type="ftr" sz="quarter" idx="11"/>
          </p:nvPr>
        </p:nvSpPr>
        <p:spPr/>
        <p:txBody>
          <a:bodyPr/>
          <a:lstStyle/>
          <a:p>
            <a:endParaRPr lang="en-US" dirty="0"/>
          </a:p>
        </p:txBody>
      </p:sp>
      <p:sp>
        <p:nvSpPr>
          <p:cNvPr id="1048601"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1048698"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1048699"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700" name="Date Placeholder 3"/>
          <p:cNvSpPr>
            <a:spLocks noGrp="1"/>
          </p:cNvSpPr>
          <p:nvPr>
            <p:ph type="dt" sz="half" idx="10"/>
          </p:nvPr>
        </p:nvSpPr>
        <p:spPr/>
        <p:txBody>
          <a:bodyPr/>
          <a:lstStyle/>
          <a:p>
            <a:fld id="{B61BEF0D-F0BB-DE4B-95CE-6DB70DBA9567}" type="datetimeFigureOut">
              <a:rPr lang="en-US" dirty="0"/>
              <a:t>5/15/2024</a:t>
            </a:fld>
            <a:endParaRPr lang="en-US" dirty="0"/>
          </a:p>
        </p:txBody>
      </p:sp>
      <p:sp>
        <p:nvSpPr>
          <p:cNvPr id="1048701" name="Footer Placeholder 4"/>
          <p:cNvSpPr>
            <a:spLocks noGrp="1"/>
          </p:cNvSpPr>
          <p:nvPr>
            <p:ph type="ftr" sz="quarter" idx="11"/>
          </p:nvPr>
        </p:nvSpPr>
        <p:spPr/>
        <p:txBody>
          <a:bodyPr/>
          <a:lstStyle/>
          <a:p>
            <a:endParaRPr lang="en-US" dirty="0"/>
          </a:p>
        </p:txBody>
      </p:sp>
      <p:sp>
        <p:nvSpPr>
          <p:cNvPr id="1048702"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048658"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1048659"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en-US"/>
              <a:t>Click to edit Master text styles</a:t>
            </a:r>
          </a:p>
        </p:txBody>
      </p:sp>
      <p:sp>
        <p:nvSpPr>
          <p:cNvPr id="1048660"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661" name="Date Placeholder 3"/>
          <p:cNvSpPr>
            <a:spLocks noGrp="1"/>
          </p:cNvSpPr>
          <p:nvPr>
            <p:ph type="dt" sz="half" idx="10"/>
          </p:nvPr>
        </p:nvSpPr>
        <p:spPr/>
        <p:txBody>
          <a:bodyPr/>
          <a:lstStyle/>
          <a:p>
            <a:fld id="{B61BEF0D-F0BB-DE4B-95CE-6DB70DBA9567}" type="datetimeFigureOut">
              <a:rPr lang="en-US" dirty="0"/>
              <a:t>5/15/2024</a:t>
            </a:fld>
            <a:endParaRPr lang="en-US" dirty="0"/>
          </a:p>
        </p:txBody>
      </p:sp>
      <p:sp>
        <p:nvSpPr>
          <p:cNvPr id="1048662" name="Footer Placeholder 4"/>
          <p:cNvSpPr>
            <a:spLocks noGrp="1"/>
          </p:cNvSpPr>
          <p:nvPr>
            <p:ph type="ftr" sz="quarter" idx="11"/>
          </p:nvPr>
        </p:nvSpPr>
        <p:spPr/>
        <p:txBody>
          <a:bodyPr/>
          <a:lstStyle/>
          <a:p>
            <a:endParaRPr lang="en-US" dirty="0"/>
          </a:p>
        </p:txBody>
      </p:sp>
      <p:sp>
        <p:nvSpPr>
          <p:cNvPr id="1048663"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048664"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1048665"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1048693"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1048694"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695" name="Date Placeholder 3"/>
          <p:cNvSpPr>
            <a:spLocks noGrp="1"/>
          </p:cNvSpPr>
          <p:nvPr>
            <p:ph type="dt" sz="half" idx="10"/>
          </p:nvPr>
        </p:nvSpPr>
        <p:spPr/>
        <p:txBody>
          <a:bodyPr/>
          <a:lstStyle/>
          <a:p>
            <a:fld id="{B61BEF0D-F0BB-DE4B-95CE-6DB70DBA9567}" type="datetimeFigureOut">
              <a:rPr lang="en-US" dirty="0"/>
              <a:t>5/15/2024</a:t>
            </a:fld>
            <a:endParaRPr lang="en-US" dirty="0"/>
          </a:p>
        </p:txBody>
      </p:sp>
      <p:sp>
        <p:nvSpPr>
          <p:cNvPr id="1048696" name="Footer Placeholder 4"/>
          <p:cNvSpPr>
            <a:spLocks noGrp="1"/>
          </p:cNvSpPr>
          <p:nvPr>
            <p:ph type="ftr" sz="quarter" idx="11"/>
          </p:nvPr>
        </p:nvSpPr>
        <p:spPr/>
        <p:txBody>
          <a:bodyPr/>
          <a:lstStyle/>
          <a:p>
            <a:endParaRPr lang="en-US" dirty="0"/>
          </a:p>
        </p:txBody>
      </p:sp>
      <p:sp>
        <p:nvSpPr>
          <p:cNvPr id="1048697"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048650"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1048651"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en-US"/>
              <a:t>Click to edit Master text styles</a:t>
            </a:r>
          </a:p>
        </p:txBody>
      </p:sp>
      <p:sp>
        <p:nvSpPr>
          <p:cNvPr id="1048652"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653" name="Date Placeholder 3"/>
          <p:cNvSpPr>
            <a:spLocks noGrp="1"/>
          </p:cNvSpPr>
          <p:nvPr>
            <p:ph type="dt" sz="half" idx="10"/>
          </p:nvPr>
        </p:nvSpPr>
        <p:spPr/>
        <p:txBody>
          <a:bodyPr/>
          <a:lstStyle/>
          <a:p>
            <a:fld id="{B61BEF0D-F0BB-DE4B-95CE-6DB70DBA9567}" type="datetimeFigureOut">
              <a:rPr lang="en-US" dirty="0"/>
              <a:t>5/15/2024</a:t>
            </a:fld>
            <a:endParaRPr lang="en-US" dirty="0"/>
          </a:p>
        </p:txBody>
      </p:sp>
      <p:sp>
        <p:nvSpPr>
          <p:cNvPr id="1048654" name="Footer Placeholder 4"/>
          <p:cNvSpPr>
            <a:spLocks noGrp="1"/>
          </p:cNvSpPr>
          <p:nvPr>
            <p:ph type="ftr" sz="quarter" idx="11"/>
          </p:nvPr>
        </p:nvSpPr>
        <p:spPr/>
        <p:txBody>
          <a:bodyPr/>
          <a:lstStyle/>
          <a:p>
            <a:endParaRPr lang="en-US" dirty="0"/>
          </a:p>
        </p:txBody>
      </p:sp>
      <p:sp>
        <p:nvSpPr>
          <p:cNvPr id="1048655"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048656"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1048657"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1048709"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1048710"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en-US"/>
              <a:t>Click to edit Master text styles</a:t>
            </a:r>
          </a:p>
        </p:txBody>
      </p:sp>
      <p:sp>
        <p:nvSpPr>
          <p:cNvPr id="1048711"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712" name="Date Placeholder 3"/>
          <p:cNvSpPr>
            <a:spLocks noGrp="1"/>
          </p:cNvSpPr>
          <p:nvPr>
            <p:ph type="dt" sz="half" idx="10"/>
          </p:nvPr>
        </p:nvSpPr>
        <p:spPr/>
        <p:txBody>
          <a:bodyPr/>
          <a:lstStyle/>
          <a:p>
            <a:fld id="{B61BEF0D-F0BB-DE4B-95CE-6DB70DBA9567}" type="datetimeFigureOut">
              <a:rPr lang="en-US" dirty="0"/>
              <a:t>5/15/2024</a:t>
            </a:fld>
            <a:endParaRPr lang="en-US" dirty="0"/>
          </a:p>
        </p:txBody>
      </p:sp>
      <p:sp>
        <p:nvSpPr>
          <p:cNvPr id="1048713" name="Footer Placeholder 4"/>
          <p:cNvSpPr>
            <a:spLocks noGrp="1"/>
          </p:cNvSpPr>
          <p:nvPr>
            <p:ph type="ftr" sz="quarter" idx="11"/>
          </p:nvPr>
        </p:nvSpPr>
        <p:spPr/>
        <p:txBody>
          <a:bodyPr/>
          <a:lstStyle/>
          <a:p>
            <a:endParaRPr lang="en-US" dirty="0"/>
          </a:p>
        </p:txBody>
      </p:sp>
      <p:sp>
        <p:nvSpPr>
          <p:cNvPr id="1048714"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72" name="Title 1"/>
          <p:cNvSpPr>
            <a:spLocks noGrp="1"/>
          </p:cNvSpPr>
          <p:nvPr>
            <p:ph type="title"/>
          </p:nvPr>
        </p:nvSpPr>
        <p:spPr/>
        <p:txBody>
          <a:bodyPr/>
          <a:lstStyle/>
          <a:p>
            <a:r>
              <a:rPr lang="en-US"/>
              <a:t>Click to edit Master title style</a:t>
            </a:r>
            <a:endParaRPr lang="en-US" dirty="0"/>
          </a:p>
        </p:txBody>
      </p:sp>
      <p:sp>
        <p:nvSpPr>
          <p:cNvPr id="104867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74" name="Date Placeholder 3"/>
          <p:cNvSpPr>
            <a:spLocks noGrp="1"/>
          </p:cNvSpPr>
          <p:nvPr>
            <p:ph type="dt" sz="half" idx="10"/>
          </p:nvPr>
        </p:nvSpPr>
        <p:spPr/>
        <p:txBody>
          <a:bodyPr/>
          <a:lstStyle/>
          <a:p>
            <a:fld id="{55C6B4A9-1611-4792-9094-5F34BCA07E0B}" type="datetimeFigureOut">
              <a:rPr lang="en-US" dirty="0"/>
              <a:t>5/15/2024</a:t>
            </a:fld>
            <a:endParaRPr lang="en-US" dirty="0"/>
          </a:p>
        </p:txBody>
      </p:sp>
      <p:sp>
        <p:nvSpPr>
          <p:cNvPr id="1048675" name="Footer Placeholder 4"/>
          <p:cNvSpPr>
            <a:spLocks noGrp="1"/>
          </p:cNvSpPr>
          <p:nvPr>
            <p:ph type="ftr" sz="quarter" idx="11"/>
          </p:nvPr>
        </p:nvSpPr>
        <p:spPr/>
        <p:txBody>
          <a:bodyPr/>
          <a:lstStyle/>
          <a:p>
            <a:endParaRPr lang="en-US" dirty="0"/>
          </a:p>
        </p:txBody>
      </p:sp>
      <p:sp>
        <p:nvSpPr>
          <p:cNvPr id="104867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21"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1048722"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23" name="Date Placeholder 3"/>
          <p:cNvSpPr>
            <a:spLocks noGrp="1"/>
          </p:cNvSpPr>
          <p:nvPr>
            <p:ph type="dt" sz="half" idx="10"/>
          </p:nvPr>
        </p:nvSpPr>
        <p:spPr/>
        <p:txBody>
          <a:bodyPr/>
          <a:lstStyle/>
          <a:p>
            <a:fld id="{B61BEF0D-F0BB-DE4B-95CE-6DB70DBA9567}" type="datetimeFigureOut">
              <a:rPr lang="en-US" dirty="0"/>
              <a:t>5/15/2024</a:t>
            </a:fld>
            <a:endParaRPr lang="en-US" dirty="0"/>
          </a:p>
        </p:txBody>
      </p:sp>
      <p:sp>
        <p:nvSpPr>
          <p:cNvPr id="1048724" name="Footer Placeholder 4"/>
          <p:cNvSpPr>
            <a:spLocks noGrp="1"/>
          </p:cNvSpPr>
          <p:nvPr>
            <p:ph type="ftr" sz="quarter" idx="11"/>
          </p:nvPr>
        </p:nvSpPr>
        <p:spPr/>
        <p:txBody>
          <a:bodyPr/>
          <a:lstStyle/>
          <a:p>
            <a:endParaRPr lang="en-US" dirty="0"/>
          </a:p>
        </p:txBody>
      </p:sp>
      <p:sp>
        <p:nvSpPr>
          <p:cNvPr id="1048725"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04"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1048605"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06" name="Date Placeholder 3"/>
          <p:cNvSpPr>
            <a:spLocks noGrp="1"/>
          </p:cNvSpPr>
          <p:nvPr>
            <p:ph type="dt" sz="half" idx="10"/>
          </p:nvPr>
        </p:nvSpPr>
        <p:spPr/>
        <p:txBody>
          <a:bodyPr/>
          <a:lstStyle/>
          <a:p>
            <a:fld id="{B61BEF0D-F0BB-DE4B-95CE-6DB70DBA9567}" type="datetimeFigureOut">
              <a:rPr lang="en-US" dirty="0"/>
              <a:t>5/15/2024</a:t>
            </a:fld>
            <a:endParaRPr lang="en-US" dirty="0"/>
          </a:p>
        </p:txBody>
      </p:sp>
      <p:sp>
        <p:nvSpPr>
          <p:cNvPr id="1048607" name="Footer Placeholder 4"/>
          <p:cNvSpPr>
            <a:spLocks noGrp="1"/>
          </p:cNvSpPr>
          <p:nvPr>
            <p:ph type="ftr" sz="quarter" idx="11"/>
          </p:nvPr>
        </p:nvSpPr>
        <p:spPr/>
        <p:txBody>
          <a:bodyPr/>
          <a:lstStyle/>
          <a:p>
            <a:endParaRPr lang="en-US" dirty="0"/>
          </a:p>
        </p:txBody>
      </p:sp>
      <p:sp>
        <p:nvSpPr>
          <p:cNvPr id="1048608"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77"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1048678"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679" name="Date Placeholder 3"/>
          <p:cNvSpPr>
            <a:spLocks noGrp="1"/>
          </p:cNvSpPr>
          <p:nvPr>
            <p:ph type="dt" sz="half" idx="10"/>
          </p:nvPr>
        </p:nvSpPr>
        <p:spPr/>
        <p:txBody>
          <a:bodyPr/>
          <a:lstStyle/>
          <a:p>
            <a:fld id="{B61BEF0D-F0BB-DE4B-95CE-6DB70DBA9567}" type="datetimeFigureOut">
              <a:rPr lang="en-US" dirty="0"/>
              <a:t>5/15/2024</a:t>
            </a:fld>
            <a:endParaRPr lang="en-US" dirty="0"/>
          </a:p>
        </p:txBody>
      </p:sp>
      <p:sp>
        <p:nvSpPr>
          <p:cNvPr id="1048680" name="Footer Placeholder 4"/>
          <p:cNvSpPr>
            <a:spLocks noGrp="1"/>
          </p:cNvSpPr>
          <p:nvPr>
            <p:ph type="ftr" sz="quarter" idx="11"/>
          </p:nvPr>
        </p:nvSpPr>
        <p:spPr/>
        <p:txBody>
          <a:bodyPr/>
          <a:lstStyle/>
          <a:p>
            <a:endParaRPr lang="en-US" dirty="0"/>
          </a:p>
        </p:txBody>
      </p:sp>
      <p:sp>
        <p:nvSpPr>
          <p:cNvPr id="1048681"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03" name="Title 1"/>
          <p:cNvSpPr>
            <a:spLocks noGrp="1"/>
          </p:cNvSpPr>
          <p:nvPr>
            <p:ph type="title"/>
          </p:nvPr>
        </p:nvSpPr>
        <p:spPr/>
        <p:txBody>
          <a:bodyPr/>
          <a:lstStyle/>
          <a:p>
            <a:r>
              <a:rPr lang="en-US"/>
              <a:t>Click to edit Master title style</a:t>
            </a:r>
            <a:endParaRPr lang="en-US" dirty="0"/>
          </a:p>
        </p:txBody>
      </p:sp>
      <p:sp>
        <p:nvSpPr>
          <p:cNvPr id="1048704"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05"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06" name="Date Placeholder 4"/>
          <p:cNvSpPr>
            <a:spLocks noGrp="1"/>
          </p:cNvSpPr>
          <p:nvPr>
            <p:ph type="dt" sz="half" idx="10"/>
          </p:nvPr>
        </p:nvSpPr>
        <p:spPr/>
        <p:txBody>
          <a:bodyPr/>
          <a:lstStyle/>
          <a:p>
            <a:fld id="{EB712588-04B1-427B-82EE-E8DB90309F08}" type="datetimeFigureOut">
              <a:rPr lang="en-US" dirty="0"/>
              <a:t>5/15/2024</a:t>
            </a:fld>
            <a:endParaRPr lang="en-US" dirty="0"/>
          </a:p>
        </p:txBody>
      </p:sp>
      <p:sp>
        <p:nvSpPr>
          <p:cNvPr id="1048707" name="Footer Placeholder 5"/>
          <p:cNvSpPr>
            <a:spLocks noGrp="1"/>
          </p:cNvSpPr>
          <p:nvPr>
            <p:ph type="ftr" sz="quarter" idx="11"/>
          </p:nvPr>
        </p:nvSpPr>
        <p:spPr/>
        <p:txBody>
          <a:bodyPr/>
          <a:lstStyle/>
          <a:p>
            <a:endParaRPr lang="en-US" dirty="0"/>
          </a:p>
        </p:txBody>
      </p:sp>
      <p:sp>
        <p:nvSpPr>
          <p:cNvPr id="1048708"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82" name="Title 1"/>
          <p:cNvSpPr>
            <a:spLocks noGrp="1"/>
          </p:cNvSpPr>
          <p:nvPr>
            <p:ph type="title"/>
          </p:nvPr>
        </p:nvSpPr>
        <p:spPr/>
        <p:txBody>
          <a:bodyPr/>
          <a:lstStyle/>
          <a:p>
            <a:r>
              <a:rPr lang="en-US"/>
              <a:t>Click to edit Master title style</a:t>
            </a:r>
            <a:endParaRPr lang="en-US" dirty="0"/>
          </a:p>
        </p:txBody>
      </p:sp>
      <p:sp>
        <p:nvSpPr>
          <p:cNvPr id="104868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8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8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8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87" name="Date Placeholder 6"/>
          <p:cNvSpPr>
            <a:spLocks noGrp="1"/>
          </p:cNvSpPr>
          <p:nvPr>
            <p:ph type="dt" sz="half" idx="10"/>
          </p:nvPr>
        </p:nvSpPr>
        <p:spPr/>
        <p:txBody>
          <a:bodyPr/>
          <a:lstStyle/>
          <a:p>
            <a:fld id="{B61BEF0D-F0BB-DE4B-95CE-6DB70DBA9567}" type="datetimeFigureOut">
              <a:rPr lang="en-US" dirty="0"/>
              <a:t>5/15/2024</a:t>
            </a:fld>
            <a:endParaRPr lang="en-US" dirty="0"/>
          </a:p>
        </p:txBody>
      </p:sp>
      <p:sp>
        <p:nvSpPr>
          <p:cNvPr id="1048688" name="Footer Placeholder 7"/>
          <p:cNvSpPr>
            <a:spLocks noGrp="1"/>
          </p:cNvSpPr>
          <p:nvPr>
            <p:ph type="ftr" sz="quarter" idx="11"/>
          </p:nvPr>
        </p:nvSpPr>
        <p:spPr/>
        <p:txBody>
          <a:bodyPr/>
          <a:lstStyle/>
          <a:p>
            <a:endParaRPr lang="en-US" dirty="0"/>
          </a:p>
        </p:txBody>
      </p:sp>
      <p:sp>
        <p:nvSpPr>
          <p:cNvPr id="104868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21"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1048622" name="Date Placeholder 2"/>
          <p:cNvSpPr>
            <a:spLocks noGrp="1"/>
          </p:cNvSpPr>
          <p:nvPr>
            <p:ph type="dt" sz="half" idx="10"/>
          </p:nvPr>
        </p:nvSpPr>
        <p:spPr/>
        <p:txBody>
          <a:bodyPr/>
          <a:lstStyle/>
          <a:p>
            <a:fld id="{B61BEF0D-F0BB-DE4B-95CE-6DB70DBA9567}" type="datetimeFigureOut">
              <a:rPr lang="en-US" dirty="0"/>
              <a:t>5/15/2024</a:t>
            </a:fld>
            <a:endParaRPr lang="en-US" dirty="0"/>
          </a:p>
        </p:txBody>
      </p:sp>
      <p:sp>
        <p:nvSpPr>
          <p:cNvPr id="1048623" name="Footer Placeholder 3"/>
          <p:cNvSpPr>
            <a:spLocks noGrp="1"/>
          </p:cNvSpPr>
          <p:nvPr>
            <p:ph type="ftr" sz="quarter" idx="11"/>
          </p:nvPr>
        </p:nvSpPr>
        <p:spPr/>
        <p:txBody>
          <a:bodyPr/>
          <a:lstStyle/>
          <a:p>
            <a:endParaRPr lang="en-US" dirty="0"/>
          </a:p>
        </p:txBody>
      </p:sp>
      <p:sp>
        <p:nvSpPr>
          <p:cNvPr id="1048624"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90" name="Date Placeholder 1"/>
          <p:cNvSpPr>
            <a:spLocks noGrp="1"/>
          </p:cNvSpPr>
          <p:nvPr>
            <p:ph type="dt" sz="half" idx="10"/>
          </p:nvPr>
        </p:nvSpPr>
        <p:spPr/>
        <p:txBody>
          <a:bodyPr/>
          <a:lstStyle/>
          <a:p>
            <a:fld id="{B61BEF0D-F0BB-DE4B-95CE-6DB70DBA9567}" type="datetimeFigureOut">
              <a:rPr lang="en-US" dirty="0"/>
              <a:t>5/15/2024</a:t>
            </a:fld>
            <a:endParaRPr lang="en-US" dirty="0"/>
          </a:p>
        </p:txBody>
      </p:sp>
      <p:sp>
        <p:nvSpPr>
          <p:cNvPr id="1048691" name="Footer Placeholder 2"/>
          <p:cNvSpPr>
            <a:spLocks noGrp="1"/>
          </p:cNvSpPr>
          <p:nvPr>
            <p:ph type="ftr" sz="quarter" idx="11"/>
          </p:nvPr>
        </p:nvSpPr>
        <p:spPr/>
        <p:txBody>
          <a:bodyPr/>
          <a:lstStyle/>
          <a:p>
            <a:endParaRPr lang="en-US" dirty="0"/>
          </a:p>
        </p:txBody>
      </p:sp>
      <p:sp>
        <p:nvSpPr>
          <p:cNvPr id="1048692"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15"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1048716"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17"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1048718" name="Date Placeholder 4"/>
          <p:cNvSpPr>
            <a:spLocks noGrp="1"/>
          </p:cNvSpPr>
          <p:nvPr>
            <p:ph type="dt" sz="half" idx="10"/>
          </p:nvPr>
        </p:nvSpPr>
        <p:spPr/>
        <p:txBody>
          <a:bodyPr/>
          <a:lstStyle/>
          <a:p>
            <a:fld id="{42A54C80-263E-416B-A8E0-580EDEADCBDC}" type="datetimeFigureOut">
              <a:rPr lang="en-US" dirty="0"/>
              <a:t>5/15/2024</a:t>
            </a:fld>
            <a:endParaRPr lang="en-US" dirty="0"/>
          </a:p>
        </p:txBody>
      </p:sp>
      <p:sp>
        <p:nvSpPr>
          <p:cNvPr id="1048719" name="Footer Placeholder 5"/>
          <p:cNvSpPr>
            <a:spLocks noGrp="1"/>
          </p:cNvSpPr>
          <p:nvPr>
            <p:ph type="ftr" sz="quarter" idx="11"/>
          </p:nvPr>
        </p:nvSpPr>
        <p:spPr/>
        <p:txBody>
          <a:bodyPr/>
          <a:lstStyle/>
          <a:p>
            <a:endParaRPr lang="en-US" dirty="0"/>
          </a:p>
        </p:txBody>
      </p:sp>
      <p:sp>
        <p:nvSpPr>
          <p:cNvPr id="1048720"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66"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1048667"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668"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69" name="Date Placeholder 4"/>
          <p:cNvSpPr>
            <a:spLocks noGrp="1"/>
          </p:cNvSpPr>
          <p:nvPr>
            <p:ph type="dt" sz="half" idx="10"/>
          </p:nvPr>
        </p:nvSpPr>
        <p:spPr/>
        <p:txBody>
          <a:bodyPr/>
          <a:lstStyle/>
          <a:p>
            <a:fld id="{B61BEF0D-F0BB-DE4B-95CE-6DB70DBA9567}" type="datetimeFigureOut">
              <a:rPr lang="en-US" dirty="0"/>
              <a:t>5/15/2024</a:t>
            </a:fld>
            <a:endParaRPr lang="en-US" dirty="0"/>
          </a:p>
        </p:txBody>
      </p:sp>
      <p:sp>
        <p:nvSpPr>
          <p:cNvPr id="1048670" name="Footer Placeholder 5"/>
          <p:cNvSpPr>
            <a:spLocks noGrp="1"/>
          </p:cNvSpPr>
          <p:nvPr>
            <p:ph type="ftr" sz="quarter" idx="11"/>
          </p:nvPr>
        </p:nvSpPr>
        <p:spPr/>
        <p:txBody>
          <a:bodyPr/>
          <a:lstStyle/>
          <a:p>
            <a:endParaRPr lang="en-US" dirty="0"/>
          </a:p>
        </p:txBody>
      </p:sp>
      <p:sp>
        <p:nvSpPr>
          <p:cNvPr id="1048671"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 name="Group 6"/>
          <p:cNvGrpSpPr/>
          <p:nvPr/>
        </p:nvGrpSpPr>
        <p:grpSpPr>
          <a:xfrm>
            <a:off x="0" y="-8467"/>
            <a:ext cx="12192000" cy="6866467"/>
            <a:chOff x="0" y="-8467"/>
            <a:chExt cx="12192000" cy="6866467"/>
          </a:xfrm>
        </p:grpSpPr>
        <p:cxnSp>
          <p:nvCxnSpPr>
            <p:cNvPr id="3145728" name="Straight Connector 19"/>
            <p:cNvCxnSpPr>
              <a:cxnSpLocks/>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45729" name="Straight Connector 20"/>
            <p:cNvCxnSpPr>
              <a:cxnSpLocks/>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8576"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7"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8"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9"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0"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1"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2"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3"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48584"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48585"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586"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t>5/15/2024</a:t>
            </a:fld>
            <a:endParaRPr lang="en-US" dirty="0"/>
          </a:p>
        </p:txBody>
      </p:sp>
      <p:sp>
        <p:nvSpPr>
          <p:cNvPr id="1048587"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1048588"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Title 1"/>
          <p:cNvSpPr>
            <a:spLocks noGrp="1"/>
          </p:cNvSpPr>
          <p:nvPr>
            <p:ph type="ctrTitle"/>
          </p:nvPr>
        </p:nvSpPr>
        <p:spPr/>
        <p:txBody>
          <a:bodyPr/>
          <a:lstStyle/>
          <a:p>
            <a:r>
              <a:rPr lang="en-IN" dirty="0"/>
              <a:t>U.P </a:t>
            </a:r>
            <a:r>
              <a:rPr lang="en-IN" u="sng" dirty="0"/>
              <a:t>EAST</a:t>
            </a:r>
            <a:r>
              <a:rPr lang="en-IN" dirty="0"/>
              <a:t> </a:t>
            </a:r>
            <a:br>
              <a:rPr lang="en-IN" dirty="0"/>
            </a:br>
            <a:r>
              <a:rPr lang="en-IN" u="sng" dirty="0"/>
              <a:t>CENTRAL</a:t>
            </a:r>
            <a:r>
              <a:rPr lang="en-IN" dirty="0"/>
              <a:t> </a:t>
            </a:r>
            <a:r>
              <a:rPr lang="en-IN" u="sng" dirty="0"/>
              <a:t>REGION</a:t>
            </a:r>
            <a:r>
              <a:rPr lang="en-IN" dirty="0"/>
              <a:t> </a:t>
            </a:r>
            <a:br>
              <a:rPr lang="en-IN" dirty="0"/>
            </a:br>
            <a:r>
              <a:rPr lang="en-IN" u="sng" dirty="0"/>
              <a:t>H</a:t>
            </a:r>
            <a:r>
              <a:rPr lang="en-US" altLang="ori" u="sng" dirty="0"/>
              <a:t>O</a:t>
            </a:r>
            <a:r>
              <a:rPr lang="en-IN" u="sng" dirty="0"/>
              <a:t>RMON</a:t>
            </a:r>
            <a:r>
              <a:rPr lang="en-IN" dirty="0"/>
              <a:t> </a:t>
            </a:r>
            <a:r>
              <a:rPr lang="en-IN" u="sng" dirty="0"/>
              <a:t>ZONE</a:t>
            </a:r>
            <a:r>
              <a:rPr lang="en-IN" dirty="0"/>
              <a:t> </a:t>
            </a:r>
            <a:endParaRPr lang="en-US" dirty="0"/>
          </a:p>
        </p:txBody>
      </p:sp>
      <p:sp>
        <p:nvSpPr>
          <p:cNvPr id="1048603" name="Subtitle 2"/>
          <p:cNvSpPr>
            <a:spLocks noGrp="1"/>
          </p:cNvSpPr>
          <p:nvPr>
            <p:ph type="subTitle" idx="1"/>
          </p:nvPr>
        </p:nvSpPr>
        <p:spPr/>
        <p:txBody>
          <a:bodyPr>
            <a:normAutofit/>
          </a:bodyPr>
          <a:lstStyle/>
          <a:p>
            <a:r>
              <a:rPr lang="en-IN" sz="4000" u="sng" dirty="0">
                <a:solidFill>
                  <a:schemeClr val="accent5"/>
                </a:solidFill>
              </a:rPr>
              <a:t>Presentation</a:t>
            </a:r>
            <a:r>
              <a:rPr lang="en-IN" sz="4000" dirty="0"/>
              <a:t> </a:t>
            </a:r>
            <a:endParaRPr 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Title 1"/>
          <p:cNvSpPr>
            <a:spLocks noGrp="1"/>
          </p:cNvSpPr>
          <p:nvPr>
            <p:ph type="title"/>
          </p:nvPr>
        </p:nvSpPr>
        <p:spPr>
          <a:xfrm>
            <a:off x="517412" y="156182"/>
            <a:ext cx="9067798" cy="2004406"/>
          </a:xfrm>
        </p:spPr>
        <p:txBody>
          <a:bodyPr>
            <a:normAutofit fontScale="95000"/>
          </a:bodyPr>
          <a:lstStyle/>
          <a:p>
            <a:r>
              <a:rPr lang="en-IN" sz="6000" dirty="0"/>
              <a:t>27/1/24.        2/2/24</a:t>
            </a:r>
            <a:br>
              <a:rPr lang="en-US" altLang="ori" sz="6000" dirty="0"/>
            </a:br>
            <a:r>
              <a:rPr lang="en-US" altLang="ori" sz="6000" dirty="0"/>
              <a:t>17 members.   14 members</a:t>
            </a:r>
            <a:endParaRPr lang="en-US" sz="6000" dirty="0"/>
          </a:p>
        </p:txBody>
      </p:sp>
      <p:pic>
        <p:nvPicPr>
          <p:cNvPr id="2097157" name="Content Placeholder 4"/>
          <p:cNvPicPr>
            <a:picLocks noGrp="1" noChangeAspect="1"/>
          </p:cNvPicPr>
          <p:nvPr>
            <p:ph idx="1"/>
          </p:nvPr>
        </p:nvPicPr>
        <p:blipFill>
          <a:blip r:embed="rId2"/>
          <a:stretch>
            <a:fillRect/>
          </a:stretch>
        </p:blipFill>
        <p:spPr>
          <a:xfrm>
            <a:off x="5646118" y="2264498"/>
            <a:ext cx="2403802" cy="4593502"/>
          </a:xfrm>
        </p:spPr>
      </p:pic>
      <p:pic>
        <p:nvPicPr>
          <p:cNvPr id="2097158" name="Picture 3"/>
          <p:cNvPicPr>
            <a:picLocks noChangeAspect="1"/>
          </p:cNvPicPr>
          <p:nvPr/>
        </p:nvPicPr>
        <p:blipFill>
          <a:blip r:embed="rId3"/>
          <a:stretch>
            <a:fillRect/>
          </a:stretch>
        </p:blipFill>
        <p:spPr>
          <a:xfrm>
            <a:off x="771984" y="2160589"/>
            <a:ext cx="2853683" cy="469741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Title 1"/>
          <p:cNvSpPr>
            <a:spLocks noGrp="1"/>
          </p:cNvSpPr>
          <p:nvPr>
            <p:ph type="title"/>
          </p:nvPr>
        </p:nvSpPr>
        <p:spPr/>
        <p:txBody>
          <a:bodyPr>
            <a:normAutofit fontScale="90000"/>
          </a:bodyPr>
          <a:lstStyle/>
          <a:p>
            <a:r>
              <a:rPr lang="en-IN" sz="6000" dirty="0"/>
              <a:t>David Worship Gift School</a:t>
            </a:r>
            <a:br>
              <a:rPr lang="en-US" altLang="ori" sz="6000" dirty="0"/>
            </a:br>
            <a:r>
              <a:rPr lang="en-US" altLang="ori" sz="6000" dirty="0"/>
              <a:t>Coordinator:- Reena Gupta</a:t>
            </a:r>
            <a:endParaRPr lang="en-US" sz="6000" dirty="0"/>
          </a:p>
        </p:txBody>
      </p:sp>
      <p:sp>
        <p:nvSpPr>
          <p:cNvPr id="1048630" name="Content Placeholder 2"/>
          <p:cNvSpPr>
            <a:spLocks noGrp="1"/>
          </p:cNvSpPr>
          <p:nvPr>
            <p:ph idx="1"/>
          </p:nvPr>
        </p:nvSpPr>
        <p:spPr/>
        <p:txBody>
          <a:bodyPr>
            <a:normAutofit fontScale="70000" lnSpcReduction="20000"/>
          </a:bodyPr>
          <a:lstStyle/>
          <a:p>
            <a:r>
              <a:rPr lang="en-IN" sz="4000" dirty="0"/>
              <a:t>22/1/24 to 29/1/24</a:t>
            </a:r>
          </a:p>
          <a:p>
            <a:r>
              <a:rPr lang="en-IN" sz="4000" dirty="0"/>
              <a:t>                                 Total </a:t>
            </a:r>
          </a:p>
          <a:p>
            <a:r>
              <a:rPr lang="en-IN" sz="4000" dirty="0"/>
              <a:t>                                   28</a:t>
            </a:r>
          </a:p>
          <a:p>
            <a:r>
              <a:rPr lang="en-IN" sz="4000" dirty="0"/>
              <a:t>                               Students </a:t>
            </a:r>
          </a:p>
          <a:p>
            <a:endParaRPr lang="en-IN" sz="4000" dirty="0"/>
          </a:p>
          <a:p>
            <a:r>
              <a:rPr lang="en-IN" sz="4000" dirty="0"/>
              <a:t>                     </a:t>
            </a:r>
          </a:p>
          <a:p>
            <a:pPr marL="0" indent="0">
              <a:buNone/>
            </a:pPr>
            <a:endParaRPr lang="en-IN" sz="4000" dirty="0"/>
          </a:p>
          <a:p>
            <a:r>
              <a:rPr lang="en-IN" sz="4000" dirty="0"/>
              <a:t> 28</a:t>
            </a:r>
          </a:p>
          <a:p>
            <a:r>
              <a:rPr lang="en-IN" sz="4000" dirty="0"/>
              <a:t>                    </a:t>
            </a:r>
          </a:p>
          <a:p>
            <a:endParaRPr lang="en-US" sz="4000" dirty="0"/>
          </a:p>
        </p:txBody>
      </p:sp>
      <p:pic>
        <p:nvPicPr>
          <p:cNvPr id="2097159" name="Picture 5"/>
          <p:cNvPicPr>
            <a:picLocks noChangeAspect="1"/>
          </p:cNvPicPr>
          <p:nvPr/>
        </p:nvPicPr>
        <p:blipFill>
          <a:blip r:embed="rId2"/>
          <a:stretch>
            <a:fillRect/>
          </a:stretch>
        </p:blipFill>
        <p:spPr>
          <a:xfrm>
            <a:off x="677334" y="2797849"/>
            <a:ext cx="2842826" cy="4071798"/>
          </a:xfrm>
          <a:prstGeom prst="rect">
            <a:avLst/>
          </a:prstGeom>
        </p:spPr>
      </p:pic>
      <p:pic>
        <p:nvPicPr>
          <p:cNvPr id="2097160" name="Picture 6"/>
          <p:cNvPicPr>
            <a:picLocks noChangeAspect="1"/>
          </p:cNvPicPr>
          <p:nvPr/>
        </p:nvPicPr>
        <p:blipFill>
          <a:blip r:embed="rId3"/>
          <a:stretch>
            <a:fillRect/>
          </a:stretch>
        </p:blipFill>
        <p:spPr>
          <a:xfrm>
            <a:off x="5390615" y="2797849"/>
            <a:ext cx="3093108" cy="406015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Title 1"/>
          <p:cNvSpPr>
            <a:spLocks noGrp="1"/>
          </p:cNvSpPr>
          <p:nvPr>
            <p:ph type="title"/>
          </p:nvPr>
        </p:nvSpPr>
        <p:spPr/>
        <p:txBody>
          <a:bodyPr>
            <a:normAutofit/>
          </a:bodyPr>
          <a:lstStyle/>
          <a:p>
            <a:r>
              <a:rPr lang="en-IN" sz="6000" dirty="0"/>
              <a:t>Teachers Name </a:t>
            </a:r>
            <a:endParaRPr lang="en-US" sz="6000" dirty="0"/>
          </a:p>
        </p:txBody>
      </p:sp>
      <p:sp>
        <p:nvSpPr>
          <p:cNvPr id="1048632" name="Content Placeholder 2"/>
          <p:cNvSpPr>
            <a:spLocks noGrp="1"/>
          </p:cNvSpPr>
          <p:nvPr>
            <p:ph idx="1"/>
          </p:nvPr>
        </p:nvSpPr>
        <p:spPr/>
        <p:txBody>
          <a:bodyPr>
            <a:normAutofit fontScale="80000" lnSpcReduction="20000"/>
          </a:bodyPr>
          <a:lstStyle/>
          <a:p>
            <a:pPr marL="742950" indent="-742950">
              <a:buFont typeface="+mj-lt"/>
              <a:buAutoNum type="arabicPeriod"/>
            </a:pPr>
            <a:r>
              <a:rPr lang="en-IN" sz="4000" dirty="0"/>
              <a:t>Sol. Renu Solanki</a:t>
            </a:r>
          </a:p>
          <a:p>
            <a:pPr marL="742950" indent="-742950">
              <a:buFont typeface="+mj-lt"/>
              <a:buAutoNum type="arabicPeriod"/>
            </a:pPr>
            <a:r>
              <a:rPr lang="en-IN" sz="4000" dirty="0"/>
              <a:t>Sol. Amrita Thapa</a:t>
            </a:r>
          </a:p>
          <a:p>
            <a:pPr marL="742950" indent="-742950">
              <a:buFont typeface="+mj-lt"/>
              <a:buAutoNum type="arabicPeriod"/>
            </a:pPr>
            <a:r>
              <a:rPr lang="en-IN" sz="4000" dirty="0"/>
              <a:t>Sol. Sangeeta Rai</a:t>
            </a:r>
          </a:p>
          <a:p>
            <a:pPr marL="742950" indent="-742950">
              <a:buFont typeface="+mj-lt"/>
              <a:buAutoNum type="arabicPeriod"/>
            </a:pPr>
            <a:r>
              <a:rPr lang="en-IN" sz="4000" dirty="0"/>
              <a:t>Sol. Geeta Rani </a:t>
            </a:r>
          </a:p>
          <a:p>
            <a:pPr marL="742950" indent="-742950">
              <a:buFont typeface="+mj-lt"/>
              <a:buAutoNum type="arabicPeriod"/>
            </a:pPr>
            <a:r>
              <a:rPr lang="en-IN" sz="4000" dirty="0"/>
              <a:t>Sol. Bharti Macwan</a:t>
            </a:r>
          </a:p>
          <a:p>
            <a:pPr marL="742950" indent="-742950">
              <a:buFont typeface="+mj-lt"/>
              <a:buAutoNum type="arabicPeriod"/>
            </a:pPr>
            <a:r>
              <a:rPr lang="en-IN" sz="4000" dirty="0"/>
              <a:t>Sol. Mini Sibi</a:t>
            </a:r>
          </a:p>
          <a:p>
            <a:pPr marL="742950" indent="-742950">
              <a:buFont typeface="+mj-lt"/>
              <a:buAutoNum type="arabicPeriod"/>
            </a:pPr>
            <a:r>
              <a:rPr lang="en-IN" sz="4000" dirty="0"/>
              <a:t>Sol. Reena Gupta</a:t>
            </a:r>
          </a:p>
          <a:p>
            <a:pPr marL="742950" indent="-742950">
              <a:buFont typeface="+mj-lt"/>
              <a:buAutoNum type="arabicPeriod"/>
            </a:pPr>
            <a:r>
              <a:rPr lang="en-IN" sz="4000" dirty="0"/>
              <a:t>Sol. Neha </a:t>
            </a:r>
            <a:r>
              <a:rPr lang="en-IN" sz="4000" dirty="0" err="1"/>
              <a:t>Goel</a:t>
            </a:r>
            <a:endParaRPr lang="en-IN" sz="4000" dirty="0"/>
          </a:p>
          <a:p>
            <a:pPr marL="742950" indent="-742950">
              <a:buFont typeface="+mj-lt"/>
              <a:buAutoNum type="arabicPeriod"/>
            </a:pPr>
            <a:endParaRPr lang="en-US" sz="4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Title 1"/>
          <p:cNvSpPr>
            <a:spLocks noGrp="1"/>
          </p:cNvSpPr>
          <p:nvPr>
            <p:ph type="title"/>
          </p:nvPr>
        </p:nvSpPr>
        <p:spPr/>
        <p:txBody>
          <a:bodyPr>
            <a:normAutofit fontScale="90000"/>
          </a:bodyPr>
          <a:lstStyle/>
          <a:p>
            <a:r>
              <a:rPr lang="en-IN" sz="6000" dirty="0"/>
              <a:t>Ready For Teaching Names</a:t>
            </a:r>
            <a:endParaRPr lang="en-US" sz="6000" dirty="0"/>
          </a:p>
        </p:txBody>
      </p:sp>
      <p:sp>
        <p:nvSpPr>
          <p:cNvPr id="1048634" name="Content Placeholder 2"/>
          <p:cNvSpPr>
            <a:spLocks noGrp="1"/>
          </p:cNvSpPr>
          <p:nvPr>
            <p:ph idx="1"/>
          </p:nvPr>
        </p:nvSpPr>
        <p:spPr/>
        <p:txBody>
          <a:bodyPr>
            <a:normAutofit/>
          </a:bodyPr>
          <a:lstStyle/>
          <a:p>
            <a:pPr marL="742950" indent="-742950">
              <a:buFont typeface="+mj-lt"/>
              <a:buAutoNum type="arabicPeriod"/>
            </a:pPr>
            <a:r>
              <a:rPr lang="en-IN" sz="4000" dirty="0"/>
              <a:t>Sol. Nirjala Rao</a:t>
            </a:r>
          </a:p>
          <a:p>
            <a:pPr marL="742950" indent="-742950">
              <a:buFont typeface="+mj-lt"/>
              <a:buAutoNum type="arabicPeriod"/>
            </a:pPr>
            <a:r>
              <a:rPr lang="en-IN" sz="4000" dirty="0"/>
              <a:t>Sol. Rekha</a:t>
            </a:r>
          </a:p>
          <a:p>
            <a:pPr marL="742950" indent="-742950">
              <a:buFont typeface="+mj-lt"/>
              <a:buAutoNum type="arabicPeriod"/>
            </a:pPr>
            <a:r>
              <a:rPr lang="en-IN" sz="4000" dirty="0"/>
              <a:t>Sol. Sanjay Kumar</a:t>
            </a:r>
          </a:p>
          <a:p>
            <a:pPr marL="742950" indent="-742950">
              <a:buFont typeface="+mj-lt"/>
              <a:buAutoNum type="arabicPeriod"/>
            </a:pPr>
            <a:r>
              <a:rPr lang="en-IN" sz="4000" dirty="0"/>
              <a:t>Sol. Usha</a:t>
            </a:r>
          </a:p>
          <a:p>
            <a:pPr marL="742950" indent="-742950">
              <a:buFont typeface="+mj-lt"/>
              <a:buAutoNum type="arabicPeriod"/>
            </a:pPr>
            <a:r>
              <a:rPr lang="en-IN" sz="4000" dirty="0"/>
              <a:t>Sol. Anju</a:t>
            </a:r>
          </a:p>
          <a:p>
            <a:pPr marL="742950" indent="-742950">
              <a:buFont typeface="+mj-lt"/>
              <a:buAutoNum type="arabicPeriod"/>
            </a:pPr>
            <a:r>
              <a:rPr lang="en-IN" sz="4000" dirty="0"/>
              <a:t>Sol. </a:t>
            </a:r>
            <a:r>
              <a:rPr lang="en-IN" sz="4000" dirty="0" err="1"/>
              <a:t>Nilam</a:t>
            </a:r>
            <a:r>
              <a:rPr lang="en-IN" sz="4000" dirty="0"/>
              <a:t> </a:t>
            </a:r>
          </a:p>
          <a:p>
            <a:pPr marL="0" indent="0">
              <a:buNone/>
            </a:pPr>
            <a:endParaRPr lang="en-IN" sz="4000" dirty="0"/>
          </a:p>
          <a:p>
            <a:pPr marL="742950" indent="-742950">
              <a:buFont typeface="+mj-lt"/>
              <a:buAutoNum type="arabicPeriod"/>
            </a:pPr>
            <a:endParaRPr lang="en-IN" sz="4000" dirty="0"/>
          </a:p>
          <a:p>
            <a:pPr marL="0" indent="0">
              <a:buNone/>
            </a:pPr>
            <a:endParaRPr lang="en-IN" sz="4000" dirty="0"/>
          </a:p>
          <a:p>
            <a:pPr marL="742950" indent="-742950">
              <a:buFont typeface="+mj-lt"/>
              <a:buAutoNum type="arabicPeriod"/>
            </a:pPr>
            <a:endParaRPr lang="en-IN" sz="4000" dirty="0"/>
          </a:p>
          <a:p>
            <a:pPr marL="0" indent="0">
              <a:buNone/>
            </a:pPr>
            <a:endParaRPr lang="en-IN" sz="4000" dirty="0"/>
          </a:p>
          <a:p>
            <a:pPr marL="742950" indent="-742950">
              <a:buFont typeface="+mj-lt"/>
              <a:buAutoNum type="arabicPeriod"/>
            </a:pPr>
            <a:endParaRPr lang="en-US" sz="4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5" name="Title 1"/>
          <p:cNvSpPr>
            <a:spLocks noGrp="1"/>
          </p:cNvSpPr>
          <p:nvPr>
            <p:ph type="title"/>
          </p:nvPr>
        </p:nvSpPr>
        <p:spPr/>
        <p:txBody>
          <a:bodyPr>
            <a:normAutofit/>
          </a:bodyPr>
          <a:lstStyle/>
          <a:p>
            <a:r>
              <a:rPr lang="en-IN" sz="6000" u="sng" dirty="0"/>
              <a:t>Ready Coordinators</a:t>
            </a:r>
            <a:r>
              <a:rPr lang="en-IN" sz="6000" dirty="0"/>
              <a:t> </a:t>
            </a:r>
            <a:r>
              <a:rPr lang="en-IN" sz="6000" u="sng" dirty="0"/>
              <a:t>For</a:t>
            </a:r>
            <a:r>
              <a:rPr lang="en-IN" sz="6000" dirty="0"/>
              <a:t> </a:t>
            </a:r>
            <a:r>
              <a:rPr lang="en-IN" sz="6000" u="sng" dirty="0"/>
              <a:t>Gift</a:t>
            </a:r>
            <a:r>
              <a:rPr lang="en-IN" sz="6000" dirty="0"/>
              <a:t> </a:t>
            </a:r>
            <a:r>
              <a:rPr lang="en-IN" sz="6000" u="sng" dirty="0"/>
              <a:t>School</a:t>
            </a:r>
            <a:r>
              <a:rPr lang="en-IN" sz="6000" dirty="0"/>
              <a:t> </a:t>
            </a:r>
            <a:endParaRPr lang="en-US" sz="6000" dirty="0"/>
          </a:p>
        </p:txBody>
      </p:sp>
      <p:sp>
        <p:nvSpPr>
          <p:cNvPr id="1048636" name="Content Placeholder 2"/>
          <p:cNvSpPr>
            <a:spLocks noGrp="1"/>
          </p:cNvSpPr>
          <p:nvPr>
            <p:ph idx="1"/>
          </p:nvPr>
        </p:nvSpPr>
        <p:spPr>
          <a:xfrm>
            <a:off x="677334" y="2160589"/>
            <a:ext cx="8596668" cy="4087811"/>
          </a:xfrm>
        </p:spPr>
        <p:txBody>
          <a:bodyPr>
            <a:normAutofit/>
          </a:bodyPr>
          <a:lstStyle/>
          <a:p>
            <a:pPr marL="742950" indent="-742950">
              <a:buFont typeface="+mj-lt"/>
              <a:buAutoNum type="arabicPeriod"/>
            </a:pPr>
            <a:r>
              <a:rPr lang="en-IN" sz="4000" dirty="0"/>
              <a:t>Sol. Sneha</a:t>
            </a:r>
          </a:p>
          <a:p>
            <a:pPr marL="742950" indent="-742950">
              <a:buFont typeface="+mj-lt"/>
              <a:buAutoNum type="arabicPeriod"/>
            </a:pPr>
            <a:r>
              <a:rPr lang="en-IN" sz="4000" dirty="0"/>
              <a:t>Sol. Rekha</a:t>
            </a:r>
          </a:p>
          <a:p>
            <a:pPr marL="742950" indent="-742950">
              <a:buFont typeface="+mj-lt"/>
              <a:buAutoNum type="arabicPeriod"/>
            </a:pPr>
            <a:r>
              <a:rPr lang="en-IN" sz="4000" dirty="0"/>
              <a:t>Sol. Lalti</a:t>
            </a:r>
            <a:endParaRPr lang="en-IN" sz="4000" u="sng" dirty="0">
              <a:solidFill>
                <a:schemeClr val="accent2"/>
              </a:solidFill>
            </a:endParaRPr>
          </a:p>
          <a:p>
            <a:pPr marL="0" indent="0">
              <a:buNone/>
            </a:pPr>
            <a:r>
              <a:rPr lang="en-IN" sz="4000" dirty="0">
                <a:solidFill>
                  <a:schemeClr val="accent2"/>
                </a:solidFill>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7" name="Title 1"/>
          <p:cNvSpPr>
            <a:spLocks noGrp="1"/>
          </p:cNvSpPr>
          <p:nvPr>
            <p:ph type="title"/>
          </p:nvPr>
        </p:nvSpPr>
        <p:spPr/>
        <p:txBody>
          <a:bodyPr>
            <a:normAutofit/>
          </a:bodyPr>
          <a:lstStyle/>
          <a:p>
            <a:r>
              <a:rPr lang="en-IN" sz="6000" dirty="0"/>
              <a:t>Testimonies In Gift School </a:t>
            </a:r>
            <a:endParaRPr lang="en-US" sz="6000" dirty="0"/>
          </a:p>
        </p:txBody>
      </p:sp>
      <p:sp>
        <p:nvSpPr>
          <p:cNvPr id="1048638" name="Content Placeholder 2"/>
          <p:cNvSpPr>
            <a:spLocks noGrp="1"/>
          </p:cNvSpPr>
          <p:nvPr>
            <p:ph idx="1"/>
          </p:nvPr>
        </p:nvSpPr>
        <p:spPr>
          <a:xfrm>
            <a:off x="677334" y="2160589"/>
            <a:ext cx="8596668" cy="4358469"/>
          </a:xfrm>
        </p:spPr>
        <p:txBody>
          <a:bodyPr>
            <a:normAutofit/>
          </a:bodyPr>
          <a:lstStyle/>
          <a:p>
            <a:pPr marL="742950" indent="-742950">
              <a:buFont typeface="+mj-lt"/>
              <a:buAutoNum type="arabicPeriod"/>
            </a:pPr>
            <a:r>
              <a:rPr lang="en-IN" sz="4000" dirty="0"/>
              <a:t>Sol. Rekha :- I am Jehovah’s military line.  I am from Gujarat. Ever since I joined AOJ, there has been a lot of change in our life and we are being taught a lot by AOJ and we are looking for God and we have come closer to God.   Ameen</a:t>
            </a:r>
          </a:p>
          <a:p>
            <a:pPr marL="742950" indent="-742950">
              <a:buFont typeface="+mj-lt"/>
              <a:buAutoNum type="arabicPeriod"/>
            </a:pPr>
            <a:r>
              <a:rPr lang="en-IN" sz="4000" dirty="0"/>
              <a:t>Sol. Nillam:- </a:t>
            </a:r>
            <a:r>
              <a:rPr lang="ori" sz="4000" dirty="0"/>
              <a:t>I am Yahova’s Soldier Neelam Pratapgarh I and my family are suffering from evil spirits and we are facing a lot of trouble due to it. Ever since we have joined AOJ, we have got a lot of peace and have got rid of the evil spirits, that is why we thank God, Ameen.</a:t>
            </a:r>
            <a:endParaRPr lang="en-US" sz="4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Title 1"/>
          <p:cNvSpPr>
            <a:spLocks noGrp="1"/>
          </p:cNvSpPr>
          <p:nvPr>
            <p:ph type="title"/>
          </p:nvPr>
        </p:nvSpPr>
        <p:spPr/>
        <p:txBody>
          <a:bodyPr>
            <a:normAutofit/>
          </a:bodyPr>
          <a:lstStyle/>
          <a:p>
            <a:r>
              <a:rPr lang="ori" sz="6000" i="1" u="sng" dirty="0"/>
              <a:t>Zone</a:t>
            </a:r>
            <a:r>
              <a:rPr lang="ori" sz="6000" i="1" dirty="0"/>
              <a:t> </a:t>
            </a:r>
            <a:r>
              <a:rPr lang="ori" sz="6000" i="1" u="sng" dirty="0"/>
              <a:t>Shadow</a:t>
            </a:r>
            <a:r>
              <a:rPr lang="ori" sz="6000" dirty="0"/>
              <a:t> </a:t>
            </a:r>
            <a:r>
              <a:rPr lang="ori" sz="6000" i="1" u="sng" dirty="0"/>
              <a:t>Parli</a:t>
            </a:r>
            <a:r>
              <a:rPr lang="ori" sz="6000" dirty="0"/>
              <a:t> </a:t>
            </a:r>
            <a:r>
              <a:rPr lang="ori" sz="6000" i="1" u="sng" dirty="0"/>
              <a:t>Meeting</a:t>
            </a:r>
            <a:br>
              <a:rPr lang="en-US" altLang="ori" sz="6000" i="1" u="sng" dirty="0"/>
            </a:br>
            <a:r>
              <a:rPr lang="en-US" altLang="ori" sz="6000" i="1" u="sng" dirty="0"/>
              <a:t>Total :- 25 members </a:t>
            </a:r>
            <a:endParaRPr lang="en-US" sz="6000" dirty="0"/>
          </a:p>
        </p:txBody>
      </p:sp>
      <p:sp>
        <p:nvSpPr>
          <p:cNvPr id="1048640" name="Content Placeholder 2"/>
          <p:cNvSpPr>
            <a:spLocks noGrp="1"/>
          </p:cNvSpPr>
          <p:nvPr>
            <p:ph idx="1"/>
          </p:nvPr>
        </p:nvSpPr>
        <p:spPr/>
        <p:txBody>
          <a:bodyPr>
            <a:normAutofit/>
          </a:bodyPr>
          <a:lstStyle/>
          <a:p>
            <a:pPr marL="742950" indent="-742950">
              <a:buFont typeface="+mj-lt"/>
              <a:buAutoNum type="arabicPeriod"/>
            </a:pPr>
            <a:r>
              <a:rPr lang="ori" sz="4000" dirty="0"/>
              <a:t>Date:- 28/1/</a:t>
            </a:r>
            <a:r>
              <a:rPr lang="en-IN" sz="4000" dirty="0"/>
              <a:t>24</a:t>
            </a:r>
            <a:r>
              <a:rPr lang="en-US" altLang="ori" sz="4000" dirty="0"/>
              <a:t>.                                                                </a:t>
            </a:r>
            <a:endParaRPr lang="zh-CN" altLang="en-US"/>
          </a:p>
          <a:p>
            <a:pPr marL="742950" indent="-742950">
              <a:buFont typeface="+mj-lt"/>
              <a:buAutoNum type="arabicPeriod"/>
            </a:pPr>
            <a:r>
              <a:rPr lang="ori" sz="4000" dirty="0"/>
              <a:t>Time:- 5:</a:t>
            </a:r>
            <a:r>
              <a:rPr lang="en-IN" sz="4000" dirty="0"/>
              <a:t>30</a:t>
            </a:r>
            <a:r>
              <a:rPr lang="ori" sz="4000" dirty="0"/>
              <a:t>am to 7:</a:t>
            </a:r>
            <a:r>
              <a:rPr lang="en-IN" sz="4000" dirty="0"/>
              <a:t>30am</a:t>
            </a:r>
          </a:p>
          <a:p>
            <a:pPr marL="742950" indent="-742950">
              <a:buFont typeface="+mj-lt"/>
              <a:buAutoNum type="arabicPeriod"/>
            </a:pPr>
            <a:r>
              <a:rPr lang="ori" sz="4000" dirty="0"/>
              <a:t>Topic:- Ayodhya Ram Temple Idol Worship</a:t>
            </a:r>
            <a:endParaRPr lang="en-IN" sz="4000" dirty="0"/>
          </a:p>
          <a:p>
            <a:r>
              <a:rPr lang="en-IN" sz="4000" i="1" u="sng" dirty="0">
                <a:solidFill>
                  <a:schemeClr val="accent1"/>
                </a:solidFill>
              </a:rPr>
              <a:t>Words</a:t>
            </a:r>
            <a:r>
              <a:rPr lang="ori" sz="4000" dirty="0">
                <a:solidFill>
                  <a:schemeClr val="accent1"/>
                </a:solidFill>
              </a:rPr>
              <a:t> </a:t>
            </a:r>
            <a:r>
              <a:rPr lang="ori" sz="4000" i="1" u="sng" dirty="0">
                <a:solidFill>
                  <a:schemeClr val="accent1"/>
                </a:solidFill>
              </a:rPr>
              <a:t>of</a:t>
            </a:r>
            <a:r>
              <a:rPr lang="ori" sz="4000" dirty="0">
                <a:solidFill>
                  <a:schemeClr val="accent1"/>
                </a:solidFill>
              </a:rPr>
              <a:t> </a:t>
            </a:r>
            <a:r>
              <a:rPr lang="ori" sz="4000" i="1" u="sng" dirty="0">
                <a:solidFill>
                  <a:schemeClr val="accent1"/>
                </a:solidFill>
              </a:rPr>
              <a:t>God</a:t>
            </a:r>
            <a:r>
              <a:rPr lang="ori" sz="4000" dirty="0">
                <a:solidFill>
                  <a:schemeClr val="accent1"/>
                </a:solidFill>
              </a:rPr>
              <a:t> </a:t>
            </a:r>
            <a:r>
              <a:rPr lang="ori" sz="4000" i="1" u="sng" dirty="0">
                <a:solidFill>
                  <a:schemeClr val="accent1"/>
                </a:solidFill>
              </a:rPr>
              <a:t>Come</a:t>
            </a:r>
            <a:r>
              <a:rPr lang="ori" sz="4000" dirty="0">
                <a:solidFill>
                  <a:schemeClr val="accent1"/>
                </a:solidFill>
              </a:rPr>
              <a:t> </a:t>
            </a:r>
            <a:r>
              <a:rPr lang="ori" sz="4000" i="1" u="sng" dirty="0">
                <a:solidFill>
                  <a:schemeClr val="accent1"/>
                </a:solidFill>
              </a:rPr>
              <a:t>from</a:t>
            </a:r>
            <a:r>
              <a:rPr lang="ori" sz="4000" dirty="0">
                <a:solidFill>
                  <a:schemeClr val="accent1"/>
                </a:solidFill>
              </a:rPr>
              <a:t> </a:t>
            </a:r>
            <a:r>
              <a:rPr lang="ori" sz="4000" i="1" u="sng" dirty="0">
                <a:solidFill>
                  <a:schemeClr val="accent1"/>
                </a:solidFill>
              </a:rPr>
              <a:t>Shadow</a:t>
            </a:r>
            <a:r>
              <a:rPr lang="ori" sz="4000" dirty="0">
                <a:solidFill>
                  <a:schemeClr val="accent1"/>
                </a:solidFill>
              </a:rPr>
              <a:t> </a:t>
            </a:r>
            <a:r>
              <a:rPr lang="ori" sz="4000" i="1" u="sng" dirty="0">
                <a:solidFill>
                  <a:schemeClr val="accent1"/>
                </a:solidFill>
              </a:rPr>
              <a:t>Parli</a:t>
            </a:r>
            <a:r>
              <a:rPr lang="ori" sz="4000" dirty="0">
                <a:solidFill>
                  <a:schemeClr val="accent1"/>
                </a:solidFill>
              </a:rPr>
              <a:t> </a:t>
            </a:r>
            <a:r>
              <a:rPr lang="ori" sz="4000" i="1" u="sng" dirty="0">
                <a:solidFill>
                  <a:schemeClr val="accent1"/>
                </a:solidFill>
              </a:rPr>
              <a:t>Prayer</a:t>
            </a:r>
            <a:r>
              <a:rPr lang="ori" sz="4000" dirty="0">
                <a:solidFill>
                  <a:schemeClr val="accent1"/>
                </a:solidFill>
              </a:rPr>
              <a:t> :-</a:t>
            </a:r>
            <a:endParaRPr lang="en-IN" sz="4000" dirty="0">
              <a:solidFill>
                <a:schemeClr val="accent1"/>
              </a:solidFill>
            </a:endParaRPr>
          </a:p>
          <a:p>
            <a:pPr marL="742950" indent="-742950">
              <a:buFont typeface="+mj-lt"/>
              <a:buAutoNum type="arabicPeriod"/>
            </a:pPr>
            <a:r>
              <a:rPr lang="ori" sz="4000" dirty="0">
                <a:solidFill>
                  <a:schemeClr val="accent1"/>
                </a:solidFill>
              </a:rPr>
              <a:t>Jeremiah 38:3-4
[3]यहोवा यों कहता है, यह नगर बाबुल के राजा की सेना के वश में कर दिया जाएगा और वह इस को ले लेगा। 
Thus saith the LORD, This city shall surely be given into the hand of the king of Babylon’s army, which shall take it.
[4]इसलिये उन हाकिमों ने राजा से कहा कि उस पुरुष को मरवा डाल, क्योंकि वह जो इस नगर में बचे हुए योद्धाओं और अन्य सब लोगों से ऐसे ऐसे वचन कहता है जिस से उनके हाथ पांव ढीले हो जाते हैं। क्योंकि वह पुरुष इस प्रजा के लोगों की भलाई नहीं वरन बुराई ही चाहता है। 
Therefore the princes said unto the king, We beseech thee, let this man be put to death: for thus he weakeneth the hands of the men of war that remain in this city, and the hands of all the people, in speaking such words unto them: for this man seeketh not the welfare of this people, but the hurt.</a:t>
            </a:r>
            <a:endParaRPr lang="en-IN" sz="4000" dirty="0">
              <a:solidFill>
                <a:schemeClr val="accent1"/>
              </a:solidFill>
            </a:endParaRPr>
          </a:p>
          <a:p>
            <a:pPr marL="742950" indent="-742950">
              <a:buFont typeface="+mj-lt"/>
              <a:buAutoNum type="arabicPeriod"/>
            </a:pPr>
            <a:endParaRPr lang="en-IN" sz="4000" dirty="0">
              <a:solidFill>
                <a:schemeClr val="accent1"/>
              </a:solidFill>
            </a:endParaRPr>
          </a:p>
          <a:p>
            <a:pPr marL="742950" indent="-742950">
              <a:buFont typeface="+mj-lt"/>
              <a:buAutoNum type="arabicPeriod"/>
            </a:pPr>
            <a:endParaRPr lang="en-US" sz="4000" dirty="0"/>
          </a:p>
        </p:txBody>
      </p:sp>
      <p:pic>
        <p:nvPicPr>
          <p:cNvPr id="2097161" name="Picture 3"/>
          <p:cNvPicPr>
            <a:picLocks noChangeAspect="1"/>
          </p:cNvPicPr>
          <p:nvPr/>
        </p:nvPicPr>
        <p:blipFill>
          <a:blip r:embed="rId2"/>
          <a:stretch>
            <a:fillRect/>
          </a:stretch>
        </p:blipFill>
        <p:spPr>
          <a:xfrm>
            <a:off x="9274002" y="1702314"/>
            <a:ext cx="2407227" cy="460202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Title 1"/>
          <p:cNvSpPr>
            <a:spLocks noGrp="1"/>
          </p:cNvSpPr>
          <p:nvPr>
            <p:ph type="title"/>
          </p:nvPr>
        </p:nvSpPr>
        <p:spPr>
          <a:xfrm>
            <a:off x="677334" y="-7323117"/>
            <a:ext cx="8596668" cy="9253517"/>
          </a:xfrm>
        </p:spPr>
        <p:txBody>
          <a:bodyPr>
            <a:normAutofit/>
          </a:bodyPr>
          <a:lstStyle/>
          <a:p>
            <a:r>
              <a:rPr lang="ori" sz="6000" dirty="0"/>
              <a:t>Date :- 6/</a:t>
            </a:r>
            <a:r>
              <a:rPr lang="en-IN" sz="6000" dirty="0"/>
              <a:t>2</a:t>
            </a:r>
            <a:r>
              <a:rPr lang="ori" sz="6000" dirty="0"/>
              <a:t>/20</a:t>
            </a:r>
            <a:r>
              <a:rPr lang="en-IN" sz="6000" dirty="0"/>
              <a:t>2</a:t>
            </a:r>
            <a:r>
              <a:rPr lang="ori" sz="6000" dirty="0"/>
              <a:t>4</a:t>
            </a:r>
            <a:br>
              <a:rPr lang="en-IN" sz="6000" dirty="0"/>
            </a:br>
            <a:br>
              <a:rPr lang="en-IN" sz="6000" dirty="0"/>
            </a:br>
            <a:endParaRPr lang="en-US" sz="6000" dirty="0"/>
          </a:p>
        </p:txBody>
      </p:sp>
      <p:sp>
        <p:nvSpPr>
          <p:cNvPr id="1048642" name="Content Placeholder 2"/>
          <p:cNvSpPr>
            <a:spLocks noGrp="1"/>
          </p:cNvSpPr>
          <p:nvPr>
            <p:ph idx="1"/>
          </p:nvPr>
        </p:nvSpPr>
        <p:spPr>
          <a:xfrm>
            <a:off x="677334" y="544287"/>
            <a:ext cx="8596668" cy="5497076"/>
          </a:xfrm>
        </p:spPr>
        <p:txBody>
          <a:bodyPr>
            <a:normAutofit/>
          </a:bodyPr>
          <a:lstStyle/>
          <a:p>
            <a:r>
              <a:rPr lang="ori" sz="6000" i="1" u="sng" dirty="0">
                <a:solidFill>
                  <a:schemeClr val="accent1"/>
                </a:solidFill>
              </a:rPr>
              <a:t>State</a:t>
            </a:r>
            <a:r>
              <a:rPr lang="ori" sz="6000" dirty="0">
                <a:solidFill>
                  <a:schemeClr val="accent1"/>
                </a:solidFill>
              </a:rPr>
              <a:t> </a:t>
            </a:r>
            <a:r>
              <a:rPr lang="ori" sz="6000" i="1" u="sng" dirty="0">
                <a:solidFill>
                  <a:schemeClr val="accent1"/>
                </a:solidFill>
              </a:rPr>
              <a:t>Shadow</a:t>
            </a:r>
            <a:r>
              <a:rPr lang="ori" sz="6000" dirty="0">
                <a:solidFill>
                  <a:schemeClr val="accent1"/>
                </a:solidFill>
              </a:rPr>
              <a:t> </a:t>
            </a:r>
            <a:r>
              <a:rPr lang="ori" sz="6000" i="1" u="sng" dirty="0">
                <a:solidFill>
                  <a:schemeClr val="accent1"/>
                </a:solidFill>
              </a:rPr>
              <a:t>Parli</a:t>
            </a:r>
            <a:r>
              <a:rPr lang="ori" sz="6000" dirty="0">
                <a:solidFill>
                  <a:schemeClr val="accent1"/>
                </a:solidFill>
              </a:rPr>
              <a:t> </a:t>
            </a:r>
            <a:r>
              <a:rPr lang="ori" sz="6000" i="1" u="sng" dirty="0">
                <a:solidFill>
                  <a:schemeClr val="accent1"/>
                </a:solidFill>
              </a:rPr>
              <a:t>Meeting</a:t>
            </a:r>
            <a:r>
              <a:rPr lang="ori" sz="6000" dirty="0">
                <a:solidFill>
                  <a:schemeClr val="accent1"/>
                </a:solidFill>
              </a:rPr>
              <a:t> :-</a:t>
            </a:r>
            <a:endParaRPr lang="en-IN" sz="6000" dirty="0">
              <a:solidFill>
                <a:schemeClr val="accent1"/>
              </a:solidFill>
            </a:endParaRPr>
          </a:p>
          <a:p>
            <a:pPr marL="1143000" indent="-1143000">
              <a:buFont typeface="+mj-lt"/>
              <a:buAutoNum type="arabicPeriod"/>
            </a:pPr>
            <a:r>
              <a:rPr lang="en-US" altLang="ori" sz="6000" dirty="0">
                <a:solidFill>
                  <a:schemeClr val="accent1"/>
                </a:solidFill>
              </a:rPr>
              <a:t>Coordinator:- Anita</a:t>
            </a:r>
            <a:endParaRPr lang="zh-CN" altLang="en-US"/>
          </a:p>
          <a:p>
            <a:pPr marL="1143000" indent="-1143000">
              <a:buFont typeface="+mj-lt"/>
              <a:buAutoNum type="arabicPeriod"/>
            </a:pPr>
            <a:r>
              <a:rPr lang="en-US" altLang="ori" sz="6000" dirty="0">
                <a:solidFill>
                  <a:schemeClr val="accent1"/>
                </a:solidFill>
              </a:rPr>
              <a:t>Date:- 6/2/24</a:t>
            </a:r>
            <a:endParaRPr lang="zh-CN" altLang="en-US"/>
          </a:p>
          <a:p>
            <a:pPr marL="1143000" indent="-1143000">
              <a:buFont typeface="+mj-lt"/>
              <a:buAutoNum type="arabicPeriod"/>
            </a:pPr>
            <a:r>
              <a:rPr lang="ori" sz="6000" dirty="0">
                <a:solidFill>
                  <a:schemeClr val="accent1"/>
                </a:solidFill>
              </a:rPr>
              <a:t>Time:- 8pm to 9:</a:t>
            </a:r>
            <a:r>
              <a:rPr lang="en-IN" sz="6000" dirty="0">
                <a:solidFill>
                  <a:schemeClr val="accent1"/>
                </a:solidFill>
              </a:rPr>
              <a:t>30pm</a:t>
            </a:r>
          </a:p>
          <a:p>
            <a:pPr marL="1143000" indent="-1143000">
              <a:buFont typeface="+mj-lt"/>
              <a:buAutoNum type="arabicPeriod"/>
            </a:pPr>
            <a:r>
              <a:rPr lang="ori" sz="6000" dirty="0">
                <a:solidFill>
                  <a:schemeClr val="accent1"/>
                </a:solidFill>
              </a:rPr>
              <a:t>Topic:- Idol Worship Life Prestige</a:t>
            </a:r>
            <a:endParaRPr lang="en-IN" sz="6000" dirty="0">
              <a:solidFill>
                <a:schemeClr val="accent1"/>
              </a:solidFill>
            </a:endParaRPr>
          </a:p>
          <a:p>
            <a:r>
              <a:rPr lang="en-IN" sz="6000" dirty="0">
                <a:solidFill>
                  <a:schemeClr val="accent1"/>
                </a:solidFill>
              </a:rPr>
              <a:t>WORD</a:t>
            </a:r>
            <a:r>
              <a:rPr lang="ori" sz="6000" dirty="0">
                <a:solidFill>
                  <a:schemeClr val="accent1"/>
                </a:solidFill>
              </a:rPr>
              <a:t> OF GOD Come from Shadow Parli Prayer:-</a:t>
            </a:r>
            <a:endParaRPr lang="en-IN" sz="6000" dirty="0">
              <a:solidFill>
                <a:schemeClr val="accent1"/>
              </a:solidFill>
            </a:endParaRPr>
          </a:p>
          <a:p>
            <a:pPr marL="1143000" indent="-1143000">
              <a:buFont typeface="+mj-lt"/>
              <a:buAutoNum type="arabicPeriod"/>
            </a:pPr>
            <a:r>
              <a:rPr lang="ori" sz="6000" dirty="0">
                <a:solidFill>
                  <a:schemeClr val="accent1"/>
                </a:solidFill>
              </a:rPr>
              <a:t>1 Kings 8:14-15
[14]और राजा ने इस्राएल की पूरी सभा की ओर मुंह फेरकर उसको आशीर्वाद दिया; और पूरी सभा खड़ी रही। 
And the king turned his face about, and blessed all the congregation of Israel: (and all the congregation of Israel stood;)
[15]और उसने कहा, धन्य है इस्राएल का परमेश्वर यहोवा! जिसने अपने मुंह से मेरे पिता दाऊद को यह वचन दिया था, और अपने हाथ से उसे पूरा किया है, 
And he said, Blessed be the LORD God of Israel, which spake with his mouth unto David my father, and hath with his hand fulfilled it, </a:t>
            </a:r>
            <a:r>
              <a:rPr lang="en-US" altLang="ori" sz="6000" dirty="0">
                <a:solidFill>
                  <a:schemeClr val="accent1"/>
                </a:solidFill>
              </a:rPr>
              <a:t>sayingTo</a:t>
            </a:r>
            <a:endParaRPr lang="en-IN" sz="6000" dirty="0">
              <a:solidFill>
                <a:schemeClr val="accent1"/>
              </a:solidFill>
            </a:endParaRPr>
          </a:p>
          <a:p>
            <a:pPr marL="1143000" indent="-1143000">
              <a:buFont typeface="+mj-lt"/>
              <a:buAutoNum type="arabicPeriod"/>
            </a:pPr>
            <a:r>
              <a:rPr lang="en-US" altLang="ori" sz="6000" dirty="0">
                <a:solidFill>
                  <a:srgbClr val="000000"/>
                </a:solidFill>
              </a:rPr>
              <a:t>Total  24 members </a:t>
            </a:r>
            <a:endParaRPr lang="en-IN" sz="6000" dirty="0">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Title 1048642"/>
          <p:cNvSpPr>
            <a:spLocks noGrp="1"/>
          </p:cNvSpPr>
          <p:nvPr>
            <p:ph type="title"/>
          </p:nvPr>
        </p:nvSpPr>
        <p:spPr>
          <a:xfrm>
            <a:off x="677334" y="609600"/>
            <a:ext cx="8596668" cy="5967590"/>
          </a:xfrm>
        </p:spPr>
        <p:txBody>
          <a:bodyPr/>
          <a:lstStyle/>
          <a:p>
            <a:r>
              <a:rPr lang="en-US" altLang="ori" sz="8800"/>
              <a:t>SMPs SMLAs Meeting:-</a:t>
            </a:r>
            <a:br>
              <a:rPr lang="en-US" altLang="ori" sz="8800"/>
            </a:br>
            <a:r>
              <a:rPr lang="en-US" altLang="ori" sz="6600">
                <a:solidFill>
                  <a:srgbClr val="000000"/>
                </a:solidFill>
              </a:rPr>
              <a:t>Date:- 9/2/24</a:t>
            </a:r>
            <a:br>
              <a:rPr lang="en-US" altLang="ori" sz="6600">
                <a:solidFill>
                  <a:srgbClr val="000000"/>
                </a:solidFill>
              </a:rPr>
            </a:br>
            <a:r>
              <a:rPr lang="en-US" altLang="ori" sz="6600">
                <a:solidFill>
                  <a:srgbClr val="000000"/>
                </a:solidFill>
              </a:rPr>
              <a:t>Total Participants:- 8</a:t>
            </a:r>
            <a:endParaRPr lang="en-IN"/>
          </a:p>
        </p:txBody>
      </p:sp>
      <p:pic>
        <p:nvPicPr>
          <p:cNvPr id="2097162" name="Picture 2097161"/>
          <p:cNvPicPr>
            <a:picLocks/>
          </p:cNvPicPr>
          <p:nvPr/>
        </p:nvPicPr>
        <p:blipFill>
          <a:blip r:embed="rId2"/>
          <a:stretch>
            <a:fillRect/>
          </a:stretch>
        </p:blipFill>
        <p:spPr>
          <a:xfrm>
            <a:off x="7530839" y="257563"/>
            <a:ext cx="2397998" cy="413281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Title 1048643"/>
          <p:cNvSpPr>
            <a:spLocks noGrp="1"/>
          </p:cNvSpPr>
          <p:nvPr>
            <p:ph type="title"/>
          </p:nvPr>
        </p:nvSpPr>
        <p:spPr>
          <a:xfrm>
            <a:off x="677334" y="609600"/>
            <a:ext cx="8596668" cy="5973190"/>
          </a:xfrm>
        </p:spPr>
        <p:txBody>
          <a:bodyPr>
            <a:normAutofit/>
          </a:bodyPr>
          <a:lstStyle/>
          <a:p>
            <a:r>
              <a:rPr lang="en-US" altLang="ori" sz="7200" b="1"/>
              <a:t>CBS Classes:-</a:t>
            </a:r>
            <a:br>
              <a:rPr lang="en-US" altLang="ori" sz="7200" b="1"/>
            </a:br>
            <a:r>
              <a:rPr lang="en-US" altLang="ori" sz="5333" b="1">
                <a:solidFill>
                  <a:srgbClr val="000000"/>
                </a:solidFill>
              </a:rPr>
              <a:t>Teacher:- Sangeeta Rai </a:t>
            </a:r>
            <a:br>
              <a:rPr lang="en-US" altLang="ori" sz="7200" b="1"/>
            </a:br>
            <a:r>
              <a:rPr lang="en-US" altLang="ori" sz="6000" b="1">
                <a:solidFill>
                  <a:srgbClr val="000000"/>
                </a:solidFill>
              </a:rPr>
              <a:t>Date:- 10/2/24</a:t>
            </a:r>
            <a:br>
              <a:rPr lang="en-US" altLang="ori" sz="6000" b="1">
                <a:solidFill>
                  <a:srgbClr val="000000"/>
                </a:solidFill>
              </a:rPr>
            </a:br>
            <a:r>
              <a:rPr lang="en-US" altLang="ori" sz="6000" b="1">
                <a:solidFill>
                  <a:srgbClr val="000000"/>
                </a:solidFill>
              </a:rPr>
              <a:t>Time:- 4pm To 5:30pm</a:t>
            </a:r>
            <a:br>
              <a:rPr lang="en-US" altLang="ori" sz="6000" b="1">
                <a:solidFill>
                  <a:srgbClr val="000000"/>
                </a:solidFill>
              </a:rPr>
            </a:br>
            <a:r>
              <a:rPr lang="en-US" altLang="ori" sz="8000" b="1">
                <a:solidFill>
                  <a:srgbClr val="98CC00"/>
                </a:solidFill>
              </a:rPr>
              <a:t>Total Participants:</a:t>
            </a:r>
            <a:r>
              <a:rPr lang="en-US" altLang="ori" sz="6000" b="1">
                <a:solidFill>
                  <a:srgbClr val="000000"/>
                </a:solidFill>
              </a:rPr>
              <a:t>Sol. Anshika</a:t>
            </a:r>
            <a:br>
              <a:rPr lang="en-US" altLang="ori" sz="6000" b="1">
                <a:solidFill>
                  <a:srgbClr val="000000"/>
                </a:solidFill>
              </a:rPr>
            </a:br>
            <a:r>
              <a:rPr lang="en-US" altLang="ori" sz="6000" b="1">
                <a:solidFill>
                  <a:srgbClr val="000000"/>
                </a:solidFill>
              </a:rPr>
              <a:t>Sol. Lado</a:t>
            </a:r>
            <a:br>
              <a:rPr lang="en-US" altLang="ori" sz="6000" b="1">
                <a:solidFill>
                  <a:srgbClr val="000000"/>
                </a:solidFill>
              </a:rPr>
            </a:br>
            <a:r>
              <a:rPr lang="en-US" altLang="ori" sz="6000" b="1">
                <a:solidFill>
                  <a:srgbClr val="000000"/>
                </a:solidFill>
              </a:rPr>
              <a:t>Sol. Joy.</a:t>
            </a:r>
            <a:endParaRPr lang="en-I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Title 1"/>
          <p:cNvSpPr>
            <a:spLocks noGrp="1"/>
          </p:cNvSpPr>
          <p:nvPr>
            <p:ph type="title"/>
          </p:nvPr>
        </p:nvSpPr>
        <p:spPr/>
        <p:txBody>
          <a:bodyPr>
            <a:normAutofit/>
          </a:bodyPr>
          <a:lstStyle/>
          <a:p>
            <a:r>
              <a:rPr lang="en-IN" sz="6000" dirty="0"/>
              <a:t>Word Of God</a:t>
            </a:r>
            <a:endParaRPr lang="en-US" sz="6000" dirty="0"/>
          </a:p>
        </p:txBody>
      </p:sp>
      <p:sp>
        <p:nvSpPr>
          <p:cNvPr id="1048610" name="Content Placeholder 2"/>
          <p:cNvSpPr>
            <a:spLocks noGrp="1"/>
          </p:cNvSpPr>
          <p:nvPr>
            <p:ph idx="1"/>
          </p:nvPr>
        </p:nvSpPr>
        <p:spPr/>
        <p:txBody>
          <a:bodyPr>
            <a:normAutofit lnSpcReduction="10000"/>
          </a:bodyPr>
          <a:lstStyle/>
          <a:p>
            <a:r>
              <a:rPr lang="en-IN" sz="4000" dirty="0"/>
              <a:t>Psalms 117:1
[1]</a:t>
            </a:r>
            <a:r>
              <a:rPr lang="en-IN" sz="4000" dirty="0" err="1"/>
              <a:t>हे</a:t>
            </a:r>
            <a:r>
              <a:rPr lang="en-IN" sz="4000" dirty="0"/>
              <a:t> </a:t>
            </a:r>
            <a:r>
              <a:rPr lang="en-IN" sz="4000" dirty="0" err="1"/>
              <a:t>जाति</a:t>
            </a:r>
            <a:r>
              <a:rPr lang="en-IN" sz="4000" dirty="0"/>
              <a:t> </a:t>
            </a:r>
            <a:r>
              <a:rPr lang="en-IN" sz="4000" dirty="0" err="1"/>
              <a:t>जाति</a:t>
            </a:r>
            <a:r>
              <a:rPr lang="en-IN" sz="4000" dirty="0"/>
              <a:t> के </a:t>
            </a:r>
            <a:r>
              <a:rPr lang="en-IN" sz="4000" dirty="0" err="1"/>
              <a:t>सब</a:t>
            </a:r>
            <a:r>
              <a:rPr lang="en-IN" sz="4000" dirty="0"/>
              <a:t> </a:t>
            </a:r>
            <a:r>
              <a:rPr lang="en-IN" sz="4000" dirty="0" err="1"/>
              <a:t>लोगोंयहोवा</a:t>
            </a:r>
            <a:r>
              <a:rPr lang="en-IN" sz="4000" dirty="0"/>
              <a:t> </a:t>
            </a:r>
            <a:r>
              <a:rPr lang="en-IN" sz="4000" dirty="0" err="1"/>
              <a:t>की</a:t>
            </a:r>
            <a:r>
              <a:rPr lang="en-IN" sz="4000" dirty="0"/>
              <a:t> स्तुति </a:t>
            </a:r>
            <a:r>
              <a:rPr lang="en-IN" sz="4000" dirty="0" err="1"/>
              <a:t>करो</a:t>
            </a:r>
            <a:r>
              <a:rPr lang="en-IN" sz="4000" dirty="0"/>
              <a:t>! </a:t>
            </a:r>
            <a:r>
              <a:rPr lang="en-IN" sz="4000" dirty="0" err="1"/>
              <a:t>हे</a:t>
            </a:r>
            <a:r>
              <a:rPr lang="en-IN" sz="4000" dirty="0"/>
              <a:t> </a:t>
            </a:r>
            <a:r>
              <a:rPr lang="en-IN" sz="4000" dirty="0" err="1"/>
              <a:t>राज्य</a:t>
            </a:r>
            <a:r>
              <a:rPr lang="en-IN" sz="4000" dirty="0"/>
              <a:t> </a:t>
            </a:r>
            <a:r>
              <a:rPr lang="en-IN" sz="4000" dirty="0" err="1"/>
              <a:t>राज्य</a:t>
            </a:r>
            <a:r>
              <a:rPr lang="en-IN" sz="4000" dirty="0"/>
              <a:t> के </a:t>
            </a:r>
            <a:r>
              <a:rPr lang="en-IN" sz="4000" dirty="0" err="1"/>
              <a:t>सब</a:t>
            </a:r>
            <a:r>
              <a:rPr lang="en-IN" sz="4000" dirty="0"/>
              <a:t> </a:t>
            </a:r>
            <a:r>
              <a:rPr lang="en-IN" sz="4000" dirty="0" err="1"/>
              <a:t>लोगो</a:t>
            </a:r>
            <a:r>
              <a:rPr lang="en-IN" sz="4000" dirty="0"/>
              <a:t>, </a:t>
            </a:r>
            <a:r>
              <a:rPr lang="en-IN" sz="4000" dirty="0" err="1"/>
              <a:t>उसकी</a:t>
            </a:r>
            <a:r>
              <a:rPr lang="en-IN" sz="4000" dirty="0"/>
              <a:t> </a:t>
            </a:r>
            <a:r>
              <a:rPr lang="en-IN" sz="4000" dirty="0" err="1"/>
              <a:t>प्रशंसा</a:t>
            </a:r>
            <a:r>
              <a:rPr lang="en-IN" sz="4000" dirty="0"/>
              <a:t> </a:t>
            </a:r>
            <a:r>
              <a:rPr lang="en-IN" sz="4000" dirty="0" err="1"/>
              <a:t>करो</a:t>
            </a:r>
            <a:r>
              <a:rPr lang="en-IN" sz="4000" dirty="0"/>
              <a:t>! 
O praise the LORD, all ye nations: praise him, all ye people.</a:t>
            </a:r>
            <a:endParaRPr lang="en-US"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Title 1048644"/>
          <p:cNvSpPr>
            <a:spLocks noGrp="1"/>
          </p:cNvSpPr>
          <p:nvPr>
            <p:ph type="title"/>
          </p:nvPr>
        </p:nvSpPr>
        <p:spPr>
          <a:xfrm rot="50718">
            <a:off x="677334" y="609600"/>
            <a:ext cx="8596668" cy="6118990"/>
          </a:xfrm>
        </p:spPr>
        <p:txBody>
          <a:bodyPr>
            <a:normAutofit/>
          </a:bodyPr>
          <a:lstStyle/>
          <a:p>
            <a:r>
              <a:rPr lang="en-US" altLang="ori" sz="4800">
                <a:solidFill>
                  <a:srgbClr val="000000"/>
                </a:solidFill>
              </a:rPr>
              <a:t>Sol. Akriti</a:t>
            </a:r>
            <a:br>
              <a:rPr lang="en-US" altLang="ori" sz="4800">
                <a:solidFill>
                  <a:srgbClr val="000000"/>
                </a:solidFill>
              </a:rPr>
            </a:br>
            <a:r>
              <a:rPr lang="en-US" altLang="ori" sz="4800">
                <a:solidFill>
                  <a:srgbClr val="000000"/>
                </a:solidFill>
              </a:rPr>
              <a:t>Sol. Angel</a:t>
            </a:r>
            <a:br>
              <a:rPr lang="en-US" altLang="ori" sz="4800">
                <a:solidFill>
                  <a:srgbClr val="000000"/>
                </a:solidFill>
              </a:rPr>
            </a:br>
            <a:r>
              <a:rPr lang="en-US" altLang="ori" sz="4800">
                <a:solidFill>
                  <a:srgbClr val="000000"/>
                </a:solidFill>
              </a:rPr>
              <a:t>Sol. Anugrah </a:t>
            </a:r>
            <a:br>
              <a:rPr lang="en-US" altLang="ori" sz="4800">
                <a:solidFill>
                  <a:srgbClr val="000000"/>
                </a:solidFill>
              </a:rPr>
            </a:br>
            <a:r>
              <a:rPr lang="en-US" altLang="ori" sz="4800">
                <a:solidFill>
                  <a:srgbClr val="000000"/>
                </a:solidFill>
              </a:rPr>
              <a:t>Sol. Aryan</a:t>
            </a:r>
            <a:br>
              <a:rPr lang="en-US" altLang="ori" sz="4800">
                <a:solidFill>
                  <a:srgbClr val="000000"/>
                </a:solidFill>
              </a:rPr>
            </a:br>
            <a:r>
              <a:rPr lang="en-US" altLang="ori" sz="4800">
                <a:solidFill>
                  <a:srgbClr val="000000"/>
                </a:solidFill>
              </a:rPr>
              <a:t>Sol. Arpit</a:t>
            </a:r>
            <a:br>
              <a:rPr lang="en-US" altLang="ori" sz="4800">
                <a:solidFill>
                  <a:srgbClr val="000000"/>
                </a:solidFill>
              </a:rPr>
            </a:br>
            <a:r>
              <a:rPr lang="en-US" altLang="ori" sz="4800">
                <a:solidFill>
                  <a:srgbClr val="000000"/>
                </a:solidFill>
              </a:rPr>
              <a:t>Sol. Ansh Kumar </a:t>
            </a:r>
            <a:br>
              <a:rPr lang="en-US" altLang="ori" sz="4800">
                <a:solidFill>
                  <a:srgbClr val="000000"/>
                </a:solidFill>
              </a:rPr>
            </a:br>
            <a:r>
              <a:rPr lang="en-US" altLang="ori" sz="4800">
                <a:solidFill>
                  <a:srgbClr val="000000"/>
                </a:solidFill>
              </a:rPr>
              <a:t>Sol. Subham</a:t>
            </a:r>
            <a:br>
              <a:rPr lang="en-US" altLang="ori" sz="4800">
                <a:solidFill>
                  <a:srgbClr val="000000"/>
                </a:solidFill>
              </a:rPr>
            </a:br>
            <a:r>
              <a:rPr lang="en-US" altLang="ori" sz="4800">
                <a:solidFill>
                  <a:srgbClr val="000000"/>
                </a:solidFill>
              </a:rPr>
              <a:t>Sol. Shekhar</a:t>
            </a:r>
            <a:br>
              <a:rPr lang="en-US" altLang="ori" sz="4800">
                <a:solidFill>
                  <a:srgbClr val="000000"/>
                </a:solidFill>
              </a:rPr>
            </a:br>
            <a:r>
              <a:rPr lang="en-US" altLang="ori" sz="4800">
                <a:solidFill>
                  <a:srgbClr val="000000"/>
                </a:solidFill>
              </a:rPr>
              <a:t>Total :- 12 members</a:t>
            </a:r>
            <a:endParaRPr lang="en-IN"/>
          </a:p>
        </p:txBody>
      </p:sp>
      <p:pic>
        <p:nvPicPr>
          <p:cNvPr id="2097163" name="Picture 2097162"/>
          <p:cNvPicPr>
            <a:picLocks/>
          </p:cNvPicPr>
          <p:nvPr/>
        </p:nvPicPr>
        <p:blipFill>
          <a:blip r:embed="rId2"/>
          <a:stretch>
            <a:fillRect/>
          </a:stretch>
        </p:blipFill>
        <p:spPr>
          <a:xfrm>
            <a:off x="6095999" y="546520"/>
            <a:ext cx="2971353" cy="579820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Title 1048645"/>
          <p:cNvSpPr>
            <a:spLocks noGrp="1"/>
          </p:cNvSpPr>
          <p:nvPr>
            <p:ph type="title"/>
          </p:nvPr>
        </p:nvSpPr>
        <p:spPr>
          <a:xfrm>
            <a:off x="677334" y="609600"/>
            <a:ext cx="8596668" cy="6049113"/>
          </a:xfrm>
        </p:spPr>
        <p:txBody>
          <a:bodyPr/>
          <a:lstStyle/>
          <a:p>
            <a:r>
              <a:rPr lang="en-US" altLang="ori" sz="6600"/>
              <a:t>Troop Church:-</a:t>
            </a:r>
            <a:br>
              <a:rPr lang="en-US" altLang="ori" sz="6600"/>
            </a:br>
            <a:r>
              <a:rPr lang="en-US" altLang="ori" sz="4800">
                <a:solidFill>
                  <a:srgbClr val="000000"/>
                </a:solidFill>
              </a:rPr>
              <a:t>Troop church name:- Yahoshu</a:t>
            </a:r>
            <a:br>
              <a:rPr lang="en-US" altLang="ori" sz="4800">
                <a:solidFill>
                  <a:srgbClr val="000000"/>
                </a:solidFill>
              </a:rPr>
            </a:br>
            <a:r>
              <a:rPr lang="en-US" altLang="ori" sz="4800">
                <a:solidFill>
                  <a:srgbClr val="000000"/>
                </a:solidFill>
              </a:rPr>
              <a:t>Leader:- Geeta Rani </a:t>
            </a:r>
            <a:br>
              <a:rPr lang="en-US" altLang="ori" sz="4800">
                <a:solidFill>
                  <a:srgbClr val="000000"/>
                </a:solidFill>
              </a:rPr>
            </a:br>
            <a:r>
              <a:rPr lang="en-US" altLang="ori" sz="4800">
                <a:solidFill>
                  <a:srgbClr val="000000"/>
                </a:solidFill>
              </a:rPr>
              <a:t>Date:- 2/2/24</a:t>
            </a:r>
            <a:br>
              <a:rPr lang="en-US" altLang="ori" sz="4800">
                <a:solidFill>
                  <a:srgbClr val="000000"/>
                </a:solidFill>
              </a:rPr>
            </a:br>
            <a:r>
              <a:rPr lang="en-US" altLang="ori" sz="4800">
                <a:solidFill>
                  <a:srgbClr val="000000"/>
                </a:solidFill>
              </a:rPr>
              <a:t>Participants:- 11 members</a:t>
            </a:r>
            <a:endParaRPr lang="en-I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Title 1048646"/>
          <p:cNvSpPr>
            <a:spLocks noGrp="1"/>
          </p:cNvSpPr>
          <p:nvPr>
            <p:ph type="title"/>
          </p:nvPr>
        </p:nvSpPr>
        <p:spPr>
          <a:xfrm>
            <a:off x="370665" y="409100"/>
            <a:ext cx="8111221" cy="6039801"/>
          </a:xfrm>
        </p:spPr>
        <p:txBody>
          <a:bodyPr/>
          <a:lstStyle/>
          <a:p>
            <a:r>
              <a:rPr lang="en-US" altLang="ori" sz="6000"/>
              <a:t>Night Prayer:- </a:t>
            </a:r>
            <a:br>
              <a:rPr lang="en-US" altLang="ori" sz="6000"/>
            </a:br>
            <a:r>
              <a:rPr lang="en-US" altLang="ori" sz="4400">
                <a:solidFill>
                  <a:srgbClr val="000000"/>
                </a:solidFill>
              </a:rPr>
              <a:t>Date:- 10/2/24</a:t>
            </a:r>
            <a:br>
              <a:rPr lang="en-US" altLang="ori" sz="4400">
                <a:solidFill>
                  <a:srgbClr val="000000"/>
                </a:solidFill>
              </a:rPr>
            </a:br>
            <a:r>
              <a:rPr lang="en-US" altLang="ori" sz="4400">
                <a:solidFill>
                  <a:srgbClr val="000000"/>
                </a:solidFill>
              </a:rPr>
              <a:t>Participants:- 13members</a:t>
            </a:r>
            <a:endParaRPr lang="en-IN"/>
          </a:p>
        </p:txBody>
      </p:sp>
      <p:pic>
        <p:nvPicPr>
          <p:cNvPr id="2097164" name="Picture 2097163"/>
          <p:cNvPicPr>
            <a:picLocks/>
          </p:cNvPicPr>
          <p:nvPr/>
        </p:nvPicPr>
        <p:blipFill>
          <a:blip r:embed="rId2"/>
          <a:stretch>
            <a:fillRect/>
          </a:stretch>
        </p:blipFill>
        <p:spPr>
          <a:xfrm>
            <a:off x="7226579" y="964410"/>
            <a:ext cx="3275703" cy="570307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Title 1048647"/>
          <p:cNvSpPr>
            <a:spLocks noGrp="1"/>
          </p:cNvSpPr>
          <p:nvPr>
            <p:ph type="ctrTitle"/>
          </p:nvPr>
        </p:nvSpPr>
        <p:spPr/>
        <p:txBody>
          <a:bodyPr/>
          <a:lstStyle/>
          <a:p>
            <a:r>
              <a:rPr lang="en-US" altLang="ori" sz="9600">
                <a:solidFill>
                  <a:srgbClr val="6600CC"/>
                </a:solidFill>
              </a:rPr>
              <a:t>Thank</a:t>
            </a:r>
            <a:endParaRPr lang="en-IN"/>
          </a:p>
        </p:txBody>
      </p:sp>
      <p:sp>
        <p:nvSpPr>
          <p:cNvPr id="1048649" name="Subtitle 1048648"/>
          <p:cNvSpPr>
            <a:spLocks noGrp="1"/>
          </p:cNvSpPr>
          <p:nvPr>
            <p:ph type="subTitle" idx="1"/>
          </p:nvPr>
        </p:nvSpPr>
        <p:spPr/>
        <p:txBody>
          <a:bodyPr>
            <a:normAutofit/>
          </a:bodyPr>
          <a:lstStyle/>
          <a:p>
            <a:r>
              <a:rPr lang="en-US" altLang="ori" sz="9600">
                <a:solidFill>
                  <a:srgbClr val="9933FF"/>
                </a:solidFill>
              </a:rPr>
              <a:t>You</a:t>
            </a:r>
            <a:endParaRPr lang="en-I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Title 1"/>
          <p:cNvSpPr>
            <a:spLocks noGrp="1"/>
          </p:cNvSpPr>
          <p:nvPr>
            <p:ph type="title"/>
          </p:nvPr>
        </p:nvSpPr>
        <p:spPr/>
        <p:txBody>
          <a:bodyPr>
            <a:normAutofit/>
          </a:bodyPr>
          <a:lstStyle/>
          <a:p>
            <a:r>
              <a:rPr lang="en-IN" sz="6000" dirty="0"/>
              <a:t>18 Zones OF U.P</a:t>
            </a:r>
            <a:endParaRPr lang="en-US" sz="6000" dirty="0"/>
          </a:p>
        </p:txBody>
      </p:sp>
      <p:sp>
        <p:nvSpPr>
          <p:cNvPr id="1048612" name="Content Placeholder 2"/>
          <p:cNvSpPr>
            <a:spLocks noGrp="1"/>
          </p:cNvSpPr>
          <p:nvPr>
            <p:ph idx="1"/>
          </p:nvPr>
        </p:nvSpPr>
        <p:spPr/>
        <p:txBody>
          <a:bodyPr>
            <a:normAutofit fontScale="32500" lnSpcReduction="20000"/>
          </a:bodyPr>
          <a:lstStyle/>
          <a:p>
            <a:pPr marL="0" indent="0">
              <a:buNone/>
            </a:pPr>
            <a:endParaRPr lang="en-IN" sz="4000" dirty="0"/>
          </a:p>
          <a:p>
            <a:pPr marL="742950" indent="-742950">
              <a:buFont typeface="+mj-lt"/>
              <a:buAutoNum type="arabicPeriod"/>
            </a:pPr>
            <a:r>
              <a:rPr lang="en-IN" sz="4000" dirty="0"/>
              <a:t>Prayagraj zone</a:t>
            </a:r>
          </a:p>
          <a:p>
            <a:pPr marL="742950" indent="-742950">
              <a:buFont typeface="+mj-lt"/>
              <a:buAutoNum type="arabicPeriod"/>
            </a:pPr>
            <a:r>
              <a:rPr lang="en-IN" sz="4000" dirty="0"/>
              <a:t>Aligarh zone</a:t>
            </a:r>
          </a:p>
          <a:p>
            <a:pPr marL="742950" indent="-742950">
              <a:buFont typeface="+mj-lt"/>
              <a:buAutoNum type="arabicPeriod"/>
            </a:pPr>
            <a:r>
              <a:rPr lang="en-IN" sz="4000" dirty="0"/>
              <a:t>Azamgarh zone</a:t>
            </a:r>
          </a:p>
          <a:p>
            <a:pPr marL="742950" indent="-742950">
              <a:buFont typeface="+mj-lt"/>
              <a:buAutoNum type="arabicPeriod"/>
            </a:pPr>
            <a:r>
              <a:rPr lang="en-IN" sz="4000" dirty="0"/>
              <a:t>Basti zone</a:t>
            </a:r>
          </a:p>
          <a:p>
            <a:pPr marL="742950" indent="-742950">
              <a:buFont typeface="+mj-lt"/>
              <a:buAutoNum type="arabicPeriod"/>
            </a:pPr>
            <a:r>
              <a:rPr lang="en-IN" sz="4000" dirty="0"/>
              <a:t>Bareli zone</a:t>
            </a:r>
          </a:p>
          <a:p>
            <a:pPr marL="742950" indent="-742950">
              <a:buFont typeface="+mj-lt"/>
              <a:buAutoNum type="arabicPeriod"/>
            </a:pPr>
            <a:r>
              <a:rPr lang="en-IN" sz="4000" dirty="0"/>
              <a:t>Chitrakut zone</a:t>
            </a:r>
          </a:p>
          <a:p>
            <a:pPr marL="742950" indent="-742950">
              <a:buFont typeface="+mj-lt"/>
              <a:buAutoNum type="arabicPeriod"/>
            </a:pPr>
            <a:r>
              <a:rPr lang="en-IN" sz="4000" dirty="0"/>
              <a:t>Devipatan zone</a:t>
            </a:r>
          </a:p>
          <a:p>
            <a:pPr marL="742950" indent="-742950">
              <a:buFont typeface="+mj-lt"/>
              <a:buAutoNum type="arabicPeriod"/>
            </a:pPr>
            <a:r>
              <a:rPr lang="en-IN" sz="4000" dirty="0"/>
              <a:t>Agra zone</a:t>
            </a:r>
          </a:p>
          <a:p>
            <a:pPr marL="742950" indent="-742950">
              <a:buFont typeface="+mj-lt"/>
              <a:buAutoNum type="arabicPeriod"/>
            </a:pPr>
            <a:r>
              <a:rPr lang="en-IN" sz="4000" dirty="0"/>
              <a:t>Ayodhya  zone </a:t>
            </a:r>
          </a:p>
          <a:p>
            <a:pPr marL="742950" indent="-742950">
              <a:buFont typeface="+mj-lt"/>
              <a:buAutoNum type="arabicPeriod"/>
            </a:pPr>
            <a:r>
              <a:rPr lang="en-IN" sz="4000" dirty="0"/>
              <a:t>Gorakhpur  zone</a:t>
            </a:r>
          </a:p>
          <a:p>
            <a:pPr marL="742950" indent="-742950">
              <a:buFont typeface="+mj-lt"/>
              <a:buAutoNum type="arabicPeriod"/>
            </a:pPr>
            <a:r>
              <a:rPr lang="en-IN" sz="4000" dirty="0"/>
              <a:t>Jhanshi zone </a:t>
            </a:r>
          </a:p>
          <a:p>
            <a:pPr marL="742950" indent="-742950">
              <a:buFont typeface="+mj-lt"/>
              <a:buAutoNum type="arabicPeriod"/>
            </a:pPr>
            <a:r>
              <a:rPr lang="en-IN" sz="4000" dirty="0"/>
              <a:t>Kanpur zone</a:t>
            </a:r>
          </a:p>
          <a:p>
            <a:pPr marL="742950" indent="-742950">
              <a:buFont typeface="+mj-lt"/>
              <a:buAutoNum type="arabicPeriod"/>
            </a:pPr>
            <a:r>
              <a:rPr lang="en-IN" sz="4000" dirty="0"/>
              <a:t>Meerapur zone</a:t>
            </a:r>
          </a:p>
          <a:p>
            <a:pPr marL="742950" indent="-742950">
              <a:buFont typeface="+mj-lt"/>
              <a:buAutoNum type="arabicPeriod"/>
            </a:pPr>
            <a:r>
              <a:rPr lang="en-IN" sz="4000" dirty="0"/>
              <a:t>Lucknow zone</a:t>
            </a:r>
          </a:p>
          <a:p>
            <a:pPr marL="742950" indent="-742950">
              <a:buFont typeface="+mj-lt"/>
              <a:buAutoNum type="arabicPeriod"/>
            </a:pPr>
            <a:r>
              <a:rPr lang="en-IN" sz="4000" dirty="0"/>
              <a:t>Mirzapur zone</a:t>
            </a:r>
          </a:p>
          <a:p>
            <a:pPr marL="742950" indent="-742950">
              <a:buFont typeface="+mj-lt"/>
              <a:buAutoNum type="arabicPeriod"/>
            </a:pPr>
            <a:r>
              <a:rPr lang="en-IN" sz="4000" dirty="0"/>
              <a:t>Muradabad zone </a:t>
            </a:r>
          </a:p>
          <a:p>
            <a:pPr marL="742950" indent="-742950">
              <a:buFont typeface="+mj-lt"/>
              <a:buAutoNum type="arabicPeriod"/>
            </a:pPr>
            <a:r>
              <a:rPr lang="en-IN" sz="4000" dirty="0"/>
              <a:t>Saharanpur zone</a:t>
            </a:r>
          </a:p>
          <a:p>
            <a:pPr marL="742950" indent="-742950">
              <a:buFont typeface="+mj-lt"/>
              <a:buAutoNum type="arabicPeriod"/>
            </a:pPr>
            <a:r>
              <a:rPr lang="en-IN" sz="4000" dirty="0"/>
              <a:t>Varanasi  zone</a:t>
            </a:r>
          </a:p>
          <a:p>
            <a:pPr marL="742950" indent="-742950">
              <a:buFont typeface="+mj-lt"/>
              <a:buAutoNum type="arabicPeriod"/>
            </a:pPr>
            <a:endParaRPr lang="en-US"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Title 1"/>
          <p:cNvSpPr>
            <a:spLocks noGrp="1"/>
          </p:cNvSpPr>
          <p:nvPr>
            <p:ph type="title"/>
          </p:nvPr>
        </p:nvSpPr>
        <p:spPr/>
        <p:txBody>
          <a:bodyPr>
            <a:normAutofit fontScale="92424"/>
          </a:bodyPr>
          <a:lstStyle/>
          <a:p>
            <a:r>
              <a:rPr lang="en-IN" sz="6600" dirty="0"/>
              <a:t>Core Team Coordinators</a:t>
            </a:r>
            <a:endParaRPr lang="en-US" sz="6600" dirty="0"/>
          </a:p>
        </p:txBody>
      </p:sp>
      <p:sp>
        <p:nvSpPr>
          <p:cNvPr id="1048614" name="Content Placeholder 2"/>
          <p:cNvSpPr>
            <a:spLocks noGrp="1"/>
          </p:cNvSpPr>
          <p:nvPr>
            <p:ph idx="1"/>
          </p:nvPr>
        </p:nvSpPr>
        <p:spPr/>
        <p:txBody>
          <a:bodyPr>
            <a:normAutofit/>
          </a:bodyPr>
          <a:lstStyle/>
          <a:p>
            <a:r>
              <a:rPr lang="en-IN" sz="4000" dirty="0"/>
              <a:t>State Coordinator- Sol. Bhupendra </a:t>
            </a:r>
          </a:p>
          <a:p>
            <a:r>
              <a:rPr lang="en-IN" sz="4000" dirty="0"/>
              <a:t>Speaker – Sol. Sanjay Kumar </a:t>
            </a:r>
          </a:p>
          <a:p>
            <a:r>
              <a:rPr lang="en-IN" sz="4000" dirty="0"/>
              <a:t>Deputy Speaker –Sol. Vikash</a:t>
            </a:r>
          </a:p>
          <a:p>
            <a:r>
              <a:rPr lang="en-IN" sz="4000" dirty="0"/>
              <a:t>Secretary- Sol. Reem</a:t>
            </a:r>
            <a:r>
              <a:rPr lang="en-US" altLang="ori" sz="4000" dirty="0"/>
              <a:t>a</a:t>
            </a:r>
            <a:endParaRPr lang="zh-CN" altLang="en-US"/>
          </a:p>
          <a:p>
            <a:r>
              <a:rPr lang="en-US" altLang="ori" sz="4000" dirty="0"/>
              <a:t>Shadow Parli Coordinator:- Anita</a:t>
            </a:r>
            <a:endParaRPr lang="zh-CN" altLang="en-US"/>
          </a:p>
          <a:p>
            <a:r>
              <a:rPr lang="en-US" altLang="ori" sz="4000" dirty="0"/>
              <a:t>Bharti</a:t>
            </a:r>
            <a:endParaRPr lang="zh-CN" altLang="en-US"/>
          </a:p>
          <a:p>
            <a:r>
              <a:rPr lang="en-US" altLang="ori" sz="4000" dirty="0"/>
              <a:t>CBS Teacher:- Sangeeta Rai </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Title 1"/>
          <p:cNvSpPr>
            <a:spLocks noGrp="1"/>
          </p:cNvSpPr>
          <p:nvPr>
            <p:ph type="title"/>
          </p:nvPr>
        </p:nvSpPr>
        <p:spPr/>
        <p:txBody>
          <a:bodyPr>
            <a:normAutofit/>
          </a:bodyPr>
          <a:lstStyle/>
          <a:p>
            <a:r>
              <a:rPr lang="en-IN" sz="6000" dirty="0"/>
              <a:t>Zonal Coordinators</a:t>
            </a:r>
            <a:endParaRPr lang="en-US" sz="6000" dirty="0"/>
          </a:p>
        </p:txBody>
      </p:sp>
      <p:sp>
        <p:nvSpPr>
          <p:cNvPr id="1048616" name="Content Placeholder 2"/>
          <p:cNvSpPr>
            <a:spLocks noGrp="1"/>
          </p:cNvSpPr>
          <p:nvPr>
            <p:ph idx="1"/>
          </p:nvPr>
        </p:nvSpPr>
        <p:spPr/>
        <p:txBody>
          <a:bodyPr>
            <a:normAutofit/>
          </a:bodyPr>
          <a:lstStyle/>
          <a:p>
            <a:r>
              <a:rPr lang="en-IN" sz="4000" dirty="0"/>
              <a:t>Coordinator- Sol. Sangeeta rai </a:t>
            </a:r>
          </a:p>
          <a:p>
            <a:r>
              <a:rPr lang="en-IN" sz="4000" dirty="0"/>
              <a:t>Speaker- Sol. Geeta Rani </a:t>
            </a:r>
          </a:p>
          <a:p>
            <a:r>
              <a:rPr lang="en-IN" sz="4000" dirty="0"/>
              <a:t>Deputy Speaker- Sol. Reena</a:t>
            </a:r>
          </a:p>
          <a:p>
            <a:r>
              <a:rPr lang="en-IN" sz="4000" dirty="0"/>
              <a:t>Secretary- Sol. Usha </a:t>
            </a:r>
            <a:endParaRPr lang="en-US" sz="4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Title 1"/>
          <p:cNvSpPr>
            <a:spLocks noGrp="1"/>
          </p:cNvSpPr>
          <p:nvPr>
            <p:ph type="title"/>
          </p:nvPr>
        </p:nvSpPr>
        <p:spPr/>
        <p:txBody>
          <a:bodyPr>
            <a:normAutofit/>
          </a:bodyPr>
          <a:lstStyle/>
          <a:p>
            <a:r>
              <a:rPr lang="en-IN" sz="6000" dirty="0"/>
              <a:t>SMPs Names</a:t>
            </a:r>
            <a:endParaRPr lang="en-US" sz="6000" dirty="0"/>
          </a:p>
        </p:txBody>
      </p:sp>
      <p:sp>
        <p:nvSpPr>
          <p:cNvPr id="1048618" name="Content Placeholder 2"/>
          <p:cNvSpPr>
            <a:spLocks noGrp="1"/>
          </p:cNvSpPr>
          <p:nvPr>
            <p:ph idx="1"/>
          </p:nvPr>
        </p:nvSpPr>
        <p:spPr/>
        <p:txBody>
          <a:bodyPr>
            <a:normAutofit fontScale="70000" lnSpcReduction="20000"/>
          </a:bodyPr>
          <a:lstStyle/>
          <a:p>
            <a:pPr marL="742950" indent="-742950">
              <a:buFont typeface="+mj-lt"/>
              <a:buAutoNum type="arabicPeriod"/>
            </a:pPr>
            <a:r>
              <a:rPr lang="en-IN" sz="4000" dirty="0"/>
              <a:t>Sol. Sanjay Kumar </a:t>
            </a:r>
          </a:p>
          <a:p>
            <a:pPr marL="742950" indent="-742950">
              <a:buFont typeface="+mj-lt"/>
              <a:buAutoNum type="arabicPeriod"/>
            </a:pPr>
            <a:r>
              <a:rPr lang="en-IN" sz="4000" dirty="0"/>
              <a:t>Sol. Geeta Rani </a:t>
            </a:r>
          </a:p>
          <a:p>
            <a:pPr marL="742950" indent="-742950">
              <a:buFont typeface="+mj-lt"/>
              <a:buAutoNum type="arabicPeriod"/>
            </a:pPr>
            <a:r>
              <a:rPr lang="en-IN" sz="4000" dirty="0"/>
              <a:t>Sol. Sangeeta Rai </a:t>
            </a:r>
          </a:p>
          <a:p>
            <a:pPr marL="742950" indent="-742950">
              <a:buFont typeface="+mj-lt"/>
              <a:buAutoNum type="arabicPeriod"/>
            </a:pPr>
            <a:r>
              <a:rPr lang="en-IN" sz="4000" dirty="0"/>
              <a:t>Sol. Reena Gupta </a:t>
            </a:r>
          </a:p>
          <a:p>
            <a:pPr marL="742950" indent="-742950">
              <a:buFont typeface="+mj-lt"/>
              <a:buAutoNum type="arabicPeriod"/>
            </a:pPr>
            <a:r>
              <a:rPr lang="en-IN" sz="4000" dirty="0"/>
              <a:t>Sol. Usha</a:t>
            </a:r>
          </a:p>
          <a:p>
            <a:pPr marL="742950" indent="-742950">
              <a:buFont typeface="+mj-lt"/>
              <a:buAutoNum type="arabicPeriod"/>
            </a:pPr>
            <a:r>
              <a:rPr lang="en-IN" sz="4000" dirty="0"/>
              <a:t>Sol. Nirjala </a:t>
            </a:r>
          </a:p>
          <a:p>
            <a:pPr marL="742950" indent="-742950">
              <a:buFont typeface="+mj-lt"/>
              <a:buAutoNum type="arabicPeriod"/>
            </a:pPr>
            <a:r>
              <a:rPr lang="en-IN" sz="4000" dirty="0"/>
              <a:t>Sol. Rubi Gupta</a:t>
            </a:r>
          </a:p>
          <a:p>
            <a:pPr marL="742950" indent="-742950">
              <a:buFont typeface="+mj-lt"/>
              <a:buAutoNum type="arabicPeriod"/>
            </a:pPr>
            <a:r>
              <a:rPr lang="en-IN" sz="4000" dirty="0"/>
              <a:t>Sol. Khushbu Sonkar </a:t>
            </a:r>
          </a:p>
          <a:p>
            <a:pPr marL="742950" indent="-742950">
              <a:buFont typeface="+mj-lt"/>
              <a:buAutoNum type="arabicPeriod"/>
            </a:pPr>
            <a:r>
              <a:rPr lang="en-IN" sz="4000" dirty="0"/>
              <a:t>Sol. Lalti Devi</a:t>
            </a:r>
          </a:p>
          <a:p>
            <a:pPr marL="742950" indent="-742950">
              <a:buFont typeface="+mj-lt"/>
              <a:buAutoNum type="arabicPeriod"/>
            </a:pPr>
            <a:endParaRPr lang="en-IN" sz="4000" dirty="0"/>
          </a:p>
          <a:p>
            <a:pPr marL="742950" indent="-742950">
              <a:buFont typeface="+mj-lt"/>
              <a:buAutoNum type="arabicPeriod"/>
            </a:pPr>
            <a:endParaRPr lang="en-IN" sz="4000" dirty="0"/>
          </a:p>
          <a:p>
            <a:pPr marL="742950" indent="-742950">
              <a:buFont typeface="+mj-lt"/>
              <a:buAutoNum type="arabicPeriod"/>
            </a:pPr>
            <a:endParaRPr lang="en-IN" sz="4000" dirty="0"/>
          </a:p>
          <a:p>
            <a:pPr marL="0" indent="0">
              <a:buNone/>
            </a:pPr>
            <a:endParaRPr lang="en-IN" sz="4000" dirty="0"/>
          </a:p>
          <a:p>
            <a:pPr marL="0" indent="0">
              <a:buNone/>
            </a:pPr>
            <a:endParaRPr lang="en-IN" sz="4000" dirty="0"/>
          </a:p>
          <a:p>
            <a:pPr marL="742950" indent="-742950">
              <a:buFont typeface="+mj-lt"/>
              <a:buAutoNum type="arabicPeriod"/>
            </a:pPr>
            <a:endParaRPr lang="en-US" sz="4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Title 1"/>
          <p:cNvSpPr>
            <a:spLocks noGrp="1"/>
          </p:cNvSpPr>
          <p:nvPr>
            <p:ph type="title"/>
          </p:nvPr>
        </p:nvSpPr>
        <p:spPr/>
        <p:txBody>
          <a:bodyPr>
            <a:normAutofit/>
          </a:bodyPr>
          <a:lstStyle/>
          <a:p>
            <a:r>
              <a:rPr lang="en-IN" sz="6000" dirty="0">
                <a:latin typeface="+mn-lt"/>
              </a:rPr>
              <a:t>Month Planning </a:t>
            </a:r>
            <a:endParaRPr lang="en-US" sz="6000" dirty="0">
              <a:latin typeface="+mn-lt"/>
            </a:endParaRPr>
          </a:p>
        </p:txBody>
      </p:sp>
      <p:sp>
        <p:nvSpPr>
          <p:cNvPr id="1048620" name="Content Placeholder 2"/>
          <p:cNvSpPr>
            <a:spLocks noGrp="1"/>
          </p:cNvSpPr>
          <p:nvPr>
            <p:ph idx="1"/>
          </p:nvPr>
        </p:nvSpPr>
        <p:spPr/>
        <p:txBody>
          <a:bodyPr>
            <a:normAutofit fontScale="92500" lnSpcReduction="20000"/>
          </a:bodyPr>
          <a:lstStyle/>
          <a:p>
            <a:pPr marL="742950" indent="-742950">
              <a:buFont typeface="+mj-lt"/>
              <a:buAutoNum type="arabicPeriod"/>
            </a:pPr>
            <a:r>
              <a:rPr lang="en-IN" sz="4000" dirty="0"/>
              <a:t>Everyday Morning Worship </a:t>
            </a:r>
          </a:p>
          <a:p>
            <a:pPr marL="742950" indent="-742950">
              <a:buFont typeface="+mj-lt"/>
              <a:buAutoNum type="arabicPeriod"/>
            </a:pPr>
            <a:r>
              <a:rPr lang="en-IN" sz="4000" dirty="0"/>
              <a:t>Five Night Prayer </a:t>
            </a:r>
          </a:p>
          <a:p>
            <a:pPr marL="742950" indent="-742950">
              <a:buFont typeface="+mj-lt"/>
              <a:buAutoNum type="arabicPeriod"/>
            </a:pPr>
            <a:r>
              <a:rPr lang="en-IN" sz="4000" dirty="0"/>
              <a:t>Two Gift School </a:t>
            </a:r>
          </a:p>
          <a:p>
            <a:pPr marL="742950" indent="-742950">
              <a:buFont typeface="+mj-lt"/>
              <a:buAutoNum type="arabicPeriod"/>
            </a:pPr>
            <a:r>
              <a:rPr lang="en-IN" sz="4000" dirty="0"/>
              <a:t>Two Shadow Parli </a:t>
            </a:r>
          </a:p>
          <a:p>
            <a:pPr marL="742950" indent="-742950">
              <a:buFont typeface="+mj-lt"/>
              <a:buAutoNum type="arabicPeriod"/>
            </a:pPr>
            <a:r>
              <a:rPr lang="en-IN" sz="4000" dirty="0"/>
              <a:t>SMPs SMLAs </a:t>
            </a:r>
            <a:r>
              <a:rPr lang="en-US" altLang="ori" sz="4000" dirty="0"/>
              <a:t>Meeting</a:t>
            </a:r>
            <a:endParaRPr lang="en-US" sz="4000" dirty="0"/>
          </a:p>
          <a:p>
            <a:pPr marL="742950" indent="-742950">
              <a:buFont typeface="+mj-lt"/>
              <a:buAutoNum type="arabicPeriod"/>
            </a:pPr>
            <a:r>
              <a:rPr lang="en-US" altLang="ori" sz="4000" dirty="0"/>
              <a:t>Two Troop Church </a:t>
            </a:r>
            <a:endParaRPr lang="en-US" sz="4000" dirty="0"/>
          </a:p>
          <a:p>
            <a:pPr marL="742950" indent="-742950">
              <a:buFont typeface="+mj-lt"/>
              <a:buAutoNum type="arabicPeriod"/>
            </a:pPr>
            <a:r>
              <a:rPr lang="en-US" altLang="ori" sz="4000" dirty="0"/>
              <a:t>Every week Children CBS Classes </a:t>
            </a:r>
            <a:endParaRPr lang="en-US"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Title 1048624"/>
          <p:cNvSpPr>
            <a:spLocks noGrp="1"/>
          </p:cNvSpPr>
          <p:nvPr>
            <p:ph type="title"/>
          </p:nvPr>
        </p:nvSpPr>
        <p:spPr>
          <a:xfrm>
            <a:off x="677334" y="609600"/>
            <a:ext cx="8596668" cy="5944298"/>
          </a:xfrm>
        </p:spPr>
        <p:txBody>
          <a:bodyPr/>
          <a:lstStyle/>
          <a:p>
            <a:r>
              <a:rPr lang="en-US" altLang="ori" sz="6000"/>
              <a:t>Daily Morning Worship:-</a:t>
            </a:r>
            <a:br>
              <a:rPr lang="en-US" altLang="ori" sz="6000"/>
            </a:br>
            <a:r>
              <a:rPr lang="en-US" altLang="ori" sz="5400">
                <a:solidFill>
                  <a:srgbClr val="000000"/>
                </a:solidFill>
              </a:rPr>
              <a:t>Coordinator:- Mithilesh </a:t>
            </a:r>
            <a:br>
              <a:rPr lang="en-US" altLang="ori" sz="5400">
                <a:solidFill>
                  <a:srgbClr val="000000"/>
                </a:solidFill>
              </a:rPr>
            </a:br>
            <a:r>
              <a:rPr lang="en-US" altLang="ori" sz="5400">
                <a:solidFill>
                  <a:srgbClr val="000000"/>
                </a:solidFill>
              </a:rPr>
              <a:t>                     Total</a:t>
            </a:r>
            <a:br>
              <a:rPr lang="en-US" altLang="ori" sz="5400">
                <a:solidFill>
                  <a:srgbClr val="000000"/>
                </a:solidFill>
              </a:rPr>
            </a:br>
            <a:r>
              <a:rPr lang="en-US" altLang="ori" sz="5400">
                <a:solidFill>
                  <a:srgbClr val="000000"/>
                </a:solidFill>
              </a:rPr>
              <a:t>                        28</a:t>
            </a:r>
            <a:br>
              <a:rPr lang="en-US" altLang="ori" sz="5400">
                <a:solidFill>
                  <a:srgbClr val="000000"/>
                </a:solidFill>
              </a:rPr>
            </a:br>
            <a:r>
              <a:rPr lang="en-US" altLang="ori" sz="5400">
                <a:solidFill>
                  <a:srgbClr val="000000"/>
                </a:solidFill>
              </a:rPr>
              <a:t>                  </a:t>
            </a:r>
            <a:r>
              <a:rPr lang="en-US" altLang="ori" sz="4400">
                <a:solidFill>
                  <a:srgbClr val="000000"/>
                </a:solidFill>
              </a:rPr>
              <a:t>Members </a:t>
            </a:r>
            <a:endParaRPr lang="en-IN"/>
          </a:p>
        </p:txBody>
      </p:sp>
      <p:pic>
        <p:nvPicPr>
          <p:cNvPr id="2097152" name="Picture 2097151"/>
          <p:cNvPicPr>
            <a:picLocks/>
          </p:cNvPicPr>
          <p:nvPr/>
        </p:nvPicPr>
        <p:blipFill>
          <a:blip r:embed="rId2"/>
          <a:stretch>
            <a:fillRect/>
          </a:stretch>
        </p:blipFill>
        <p:spPr>
          <a:xfrm>
            <a:off x="925168" y="2570656"/>
            <a:ext cx="2782701" cy="3983240"/>
          </a:xfrm>
          <a:prstGeom prst="rect">
            <a:avLst/>
          </a:prstGeom>
        </p:spPr>
      </p:pic>
      <p:pic>
        <p:nvPicPr>
          <p:cNvPr id="2097153" name="Picture 2097152"/>
          <p:cNvPicPr>
            <a:picLocks/>
          </p:cNvPicPr>
          <p:nvPr/>
        </p:nvPicPr>
        <p:blipFill>
          <a:blip r:embed="rId3"/>
          <a:stretch>
            <a:fillRect/>
          </a:stretch>
        </p:blipFill>
        <p:spPr>
          <a:xfrm>
            <a:off x="6444481" y="2570657"/>
            <a:ext cx="3048002" cy="400470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Title 1"/>
          <p:cNvSpPr>
            <a:spLocks noGrp="1"/>
          </p:cNvSpPr>
          <p:nvPr>
            <p:ph type="title"/>
          </p:nvPr>
        </p:nvSpPr>
        <p:spPr/>
        <p:txBody>
          <a:bodyPr>
            <a:normAutofit/>
          </a:bodyPr>
          <a:lstStyle/>
          <a:p>
            <a:r>
              <a:rPr lang="en-IN" sz="6000" dirty="0"/>
              <a:t>Night Prayer </a:t>
            </a:r>
            <a:endParaRPr lang="en-US" sz="6000" dirty="0"/>
          </a:p>
        </p:txBody>
      </p:sp>
      <p:sp>
        <p:nvSpPr>
          <p:cNvPr id="1048627" name="Content Placeholder 2"/>
          <p:cNvSpPr>
            <a:spLocks noGrp="1"/>
          </p:cNvSpPr>
          <p:nvPr>
            <p:ph idx="1"/>
          </p:nvPr>
        </p:nvSpPr>
        <p:spPr>
          <a:xfrm>
            <a:off x="677334" y="1930401"/>
            <a:ext cx="10828865" cy="1727200"/>
          </a:xfrm>
        </p:spPr>
        <p:txBody>
          <a:bodyPr>
            <a:normAutofit fontScale="92500" lnSpcReduction="20000"/>
          </a:bodyPr>
          <a:lstStyle/>
          <a:p>
            <a:pPr marL="0" indent="0">
              <a:buNone/>
            </a:pPr>
            <a:r>
              <a:rPr lang="en-IN" sz="4000" u="sng" dirty="0"/>
              <a:t>Date</a:t>
            </a:r>
            <a:r>
              <a:rPr lang="en-IN" sz="4000" dirty="0"/>
              <a:t> :-            13/1/24        20/1/24          </a:t>
            </a:r>
          </a:p>
          <a:p>
            <a:pPr marL="0" indent="0">
              <a:buNone/>
            </a:pPr>
            <a:r>
              <a:rPr lang="en-IN" sz="4000" dirty="0"/>
              <a:t>7/1/24           </a:t>
            </a:r>
            <a:r>
              <a:rPr lang="en-US" altLang="ori" sz="4000" dirty="0"/>
              <a:t>13 members  15 members     </a:t>
            </a:r>
            <a:endParaRPr lang="en-US" sz="4000" dirty="0"/>
          </a:p>
          <a:p>
            <a:pPr marL="0" indent="0">
              <a:buNone/>
            </a:pPr>
            <a:r>
              <a:rPr lang="en-US" altLang="ori" sz="4000" dirty="0"/>
              <a:t>10 members </a:t>
            </a:r>
            <a:endParaRPr lang="en-US" sz="4000" dirty="0"/>
          </a:p>
        </p:txBody>
      </p:sp>
      <p:pic>
        <p:nvPicPr>
          <p:cNvPr id="2097154" name="Picture 3"/>
          <p:cNvPicPr>
            <a:picLocks noChangeAspect="1"/>
          </p:cNvPicPr>
          <p:nvPr/>
        </p:nvPicPr>
        <p:blipFill>
          <a:blip r:embed="rId2"/>
          <a:stretch>
            <a:fillRect/>
          </a:stretch>
        </p:blipFill>
        <p:spPr>
          <a:xfrm>
            <a:off x="481082" y="4041779"/>
            <a:ext cx="1414566" cy="2613352"/>
          </a:xfrm>
          <a:prstGeom prst="rect">
            <a:avLst/>
          </a:prstGeom>
        </p:spPr>
      </p:pic>
      <p:pic>
        <p:nvPicPr>
          <p:cNvPr id="2097155" name="Picture 4"/>
          <p:cNvPicPr>
            <a:picLocks noChangeAspect="1"/>
          </p:cNvPicPr>
          <p:nvPr/>
        </p:nvPicPr>
        <p:blipFill>
          <a:blip r:embed="rId3"/>
          <a:stretch>
            <a:fillRect/>
          </a:stretch>
        </p:blipFill>
        <p:spPr>
          <a:xfrm>
            <a:off x="4374078" y="3265714"/>
            <a:ext cx="1963394" cy="3389417"/>
          </a:xfrm>
          <a:prstGeom prst="rect">
            <a:avLst/>
          </a:prstGeom>
        </p:spPr>
      </p:pic>
      <p:pic>
        <p:nvPicPr>
          <p:cNvPr id="2097156" name="Picture 5"/>
          <p:cNvPicPr>
            <a:picLocks noChangeAspect="1"/>
          </p:cNvPicPr>
          <p:nvPr/>
        </p:nvPicPr>
        <p:blipFill>
          <a:blip r:embed="rId4"/>
          <a:stretch>
            <a:fillRect/>
          </a:stretch>
        </p:blipFill>
        <p:spPr>
          <a:xfrm>
            <a:off x="7817923" y="3496480"/>
            <a:ext cx="2265702" cy="3158651"/>
          </a:xfrm>
          <a:prstGeom prst="rect">
            <a:avLst/>
          </a:prstGeom>
        </p:spPr>
      </p:pic>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990</Words>
  <Application>Microsoft Office PowerPoint</Application>
  <PresentationFormat>Widescreen</PresentationFormat>
  <Paragraphs>125</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Trebuchet MS</vt:lpstr>
      <vt:lpstr>Wingdings 3</vt:lpstr>
      <vt:lpstr>Facet</vt:lpstr>
      <vt:lpstr>U.P EAST  CENTRAL REGION  HORMON ZONE </vt:lpstr>
      <vt:lpstr>Word Of God</vt:lpstr>
      <vt:lpstr>18 Zones OF U.P</vt:lpstr>
      <vt:lpstr>Core Team Coordinators</vt:lpstr>
      <vt:lpstr>Zonal Coordinators</vt:lpstr>
      <vt:lpstr>SMPs Names</vt:lpstr>
      <vt:lpstr>Month Planning </vt:lpstr>
      <vt:lpstr>Daily Morning Worship:- Coordinator:- Mithilesh                       Total                         28                   Members </vt:lpstr>
      <vt:lpstr>Night Prayer </vt:lpstr>
      <vt:lpstr>27/1/24.        2/2/24 17 members.   14 members</vt:lpstr>
      <vt:lpstr>David Worship Gift School Coordinator:- Reena Gupta</vt:lpstr>
      <vt:lpstr>Teachers Name </vt:lpstr>
      <vt:lpstr>Ready For Teaching Names</vt:lpstr>
      <vt:lpstr>Ready Coordinators For Gift School </vt:lpstr>
      <vt:lpstr>Testimonies In Gift School </vt:lpstr>
      <vt:lpstr>Zone Shadow Parli Meeting Total :- 25 members </vt:lpstr>
      <vt:lpstr>Date :- 6/2/2024  </vt:lpstr>
      <vt:lpstr>SMPs SMLAs Meeting:- Date:- 9/2/24 Total Participants:- 8</vt:lpstr>
      <vt:lpstr>CBS Classes:- Teacher:- Sangeeta Rai  Date:- 10/2/24 Time:- 4pm To 5:30pm Total Participants:Sol. Anshika Sol. Lado Sol. Joy.</vt:lpstr>
      <vt:lpstr>Sol. Akriti Sol. Angel Sol. Anugrah  Sol. Aryan Sol. Arpit Sol. Ansh Kumar  Sol. Subham Sol. Shekhar Total :- 12 members</vt:lpstr>
      <vt:lpstr>Troop Church:- Troop church name:- Yahoshu Leader:- Geeta Rani  Date:- 2/2/24 Participants:- 11 members</vt:lpstr>
      <vt:lpstr>Night Prayer:-  Date:- 10/2/24 Participants:- 13members</vt:lpstr>
      <vt:lpstr>Thank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 EAST  CENTRAL REGION  HARMON ZONE </dc:title>
  <dc:creator>Sangeeta Rai</dc:creator>
  <cp:lastModifiedBy>Neha ...</cp:lastModifiedBy>
  <cp:revision>1</cp:revision>
  <dcterms:created xsi:type="dcterms:W3CDTF">2024-02-07T00:28:05Z</dcterms:created>
  <dcterms:modified xsi:type="dcterms:W3CDTF">2024-05-15T12:04:20Z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4b3df4f50ef04919a1716d8317f883d0</vt:lpwstr>
  </property>
</Properties>
</file>