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handoutMasterIdLst>
    <p:handoutMasterId r:id="rId48"/>
  </p:handoutMasterIdLst>
  <p:sldIdLst>
    <p:sldId id="293" r:id="rId5"/>
    <p:sldId id="294" r:id="rId6"/>
    <p:sldId id="283" r:id="rId7"/>
    <p:sldId id="286" r:id="rId8"/>
    <p:sldId id="285" r:id="rId9"/>
    <p:sldId id="256" r:id="rId10"/>
    <p:sldId id="257" r:id="rId11"/>
    <p:sldId id="287" r:id="rId12"/>
    <p:sldId id="288" r:id="rId13"/>
    <p:sldId id="258" r:id="rId14"/>
    <p:sldId id="267" r:id="rId15"/>
    <p:sldId id="262" r:id="rId16"/>
    <p:sldId id="291" r:id="rId17"/>
    <p:sldId id="264" r:id="rId18"/>
    <p:sldId id="292" r:id="rId19"/>
    <p:sldId id="295" r:id="rId20"/>
    <p:sldId id="298" r:id="rId21"/>
    <p:sldId id="299" r:id="rId22"/>
    <p:sldId id="296"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28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F678E"/>
    <a:srgbClr val="682C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794" autoAdjust="0"/>
  </p:normalViewPr>
  <p:slideViewPr>
    <p:cSldViewPr snapToGrid="0">
      <p:cViewPr>
        <p:scale>
          <a:sx n="66" d="100"/>
          <a:sy n="66" d="100"/>
        </p:scale>
        <p:origin x="1330" y="4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9/7/2021</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9/7/2021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223786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129992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3415673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D19952-2E41-4E30-AFF5-617D201BE920}"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smtClean="0"/>
              <a:t>42</a:t>
            </a:fld>
            <a:endParaRPr lang="en-US" dirty="0"/>
          </a:p>
        </p:txBody>
      </p:sp>
    </p:spTree>
    <p:extLst>
      <p:ext uri="{BB962C8B-B14F-4D97-AF65-F5344CB8AC3E}">
        <p14:creationId xmlns:p14="http://schemas.microsoft.com/office/powerpoint/2010/main" val="206762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2205148"/>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2509388"/>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51123" y="2205148"/>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19416" y="2509388"/>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893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spTree>
    <p:extLst>
      <p:ext uri="{BB962C8B-B14F-4D97-AF65-F5344CB8AC3E}">
        <p14:creationId xmlns:p14="http://schemas.microsoft.com/office/powerpoint/2010/main" val="3658187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xfrm>
            <a:off x="11728948" y="6385422"/>
            <a:ext cx="288000" cy="288000"/>
          </a:xfrm>
          <a:prstGeom prst="ellipse">
            <a:avLst/>
          </a:prstGeom>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Tree>
    <p:extLst>
      <p:ext uri="{BB962C8B-B14F-4D97-AF65-F5344CB8AC3E}">
        <p14:creationId xmlns:p14="http://schemas.microsoft.com/office/powerpoint/2010/main" val="153550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131777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131028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129934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130853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129494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162253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285283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335339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162253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285283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335339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162253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285283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335339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162253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285283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335339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162253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285283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335339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7352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Tree>
    <p:extLst>
      <p:ext uri="{BB962C8B-B14F-4D97-AF65-F5344CB8AC3E}">
        <p14:creationId xmlns:p14="http://schemas.microsoft.com/office/powerpoint/2010/main" val="32349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1" y="1156550"/>
            <a:ext cx="1678136" cy="165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115655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634551" y="400606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628054" y="4006066"/>
            <a:ext cx="1653584" cy="1656000"/>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153865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7135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310609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153865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7135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310609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453370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87791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627046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453370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87791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627046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62382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xfrm>
            <a:off x="11728948" y="6385422"/>
            <a:ext cx="288000" cy="288000"/>
          </a:xfrm>
          <a:prstGeom prst="ellipse">
            <a:avLst/>
          </a:prstGeom>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a:xfrm>
            <a:off x="11728948" y="6385422"/>
            <a:ext cx="288000" cy="288000"/>
          </a:xfrm>
          <a:prstGeom prst="ellipse">
            <a:avLst/>
          </a:prstGeom>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8" name="Freeform: Shape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2" r:id="rId3"/>
    <p:sldLayoutId id="2147483667" r:id="rId4"/>
    <p:sldLayoutId id="2147483664" r:id="rId5"/>
    <p:sldLayoutId id="2147483665" r:id="rId6"/>
    <p:sldLayoutId id="2147483666" r:id="rId7"/>
    <p:sldLayoutId id="2147483668" r:id="rId8"/>
    <p:sldLayoutId id="2147483669" r:id="rId9"/>
    <p:sldLayoutId id="2147483670" r:id="rId10"/>
    <p:sldLayoutId id="2147483671" r:id="rId11"/>
    <p:sldLayoutId id="2147483672" r:id="rId12"/>
    <p:sldLayoutId id="2147483673" r:id="rId13"/>
    <p:sldLayoutId id="2147483674" r:id="rId14"/>
    <p:sldLayoutId id="2147483681" r:id="rId15"/>
    <p:sldLayoutId id="2147483675" r:id="rId16"/>
    <p:sldLayoutId id="2147483679" r:id="rId17"/>
    <p:sldLayoutId id="2147483676" r:id="rId18"/>
    <p:sldLayoutId id="2147483680" r:id="rId19"/>
    <p:sldLayoutId id="2147483650" r:id="rId20"/>
    <p:sldLayoutId id="2147483652" r:id="rId21"/>
    <p:sldLayoutId id="2147483653" r:id="rId22"/>
    <p:sldLayoutId id="2147483654" r:id="rId23"/>
    <p:sldLayoutId id="2147483655" r:id="rId24"/>
    <p:sldLayoutId id="2147483677" r:id="rId25"/>
    <p:sldLayoutId id="2147483678" r:id="rId26"/>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s://dailyverses.net/hebrews/10/24-25"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C525E7F-8827-45F5-BE62-B4DF7BD2DF70}"/>
              </a:ext>
            </a:extLst>
          </p:cNvPr>
          <p:cNvSpPr>
            <a:spLocks noGrp="1"/>
          </p:cNvSpPr>
          <p:nvPr>
            <p:ph type="pic" sz="quarter" idx="12"/>
          </p:nvPr>
        </p:nvSpPr>
        <p:spPr/>
      </p:sp>
      <p:pic>
        <p:nvPicPr>
          <p:cNvPr id="6146" name="Picture 2" descr="The Surprising Science Behind Successful Remote Meetings">
            <a:extLst>
              <a:ext uri="{FF2B5EF4-FFF2-40B4-BE49-F238E27FC236}">
                <a16:creationId xmlns:a16="http://schemas.microsoft.com/office/drawing/2014/main" id="{1335661C-8609-4419-AA92-5DF11593330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210" r="33544"/>
          <a:stretch/>
        </p:blipFill>
        <p:spPr bwMode="auto">
          <a:xfrm>
            <a:off x="6844016" y="1096327"/>
            <a:ext cx="4665346" cy="4665346"/>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DCA958E-7A45-4B29-ABB5-6E7634D0FC27}"/>
              </a:ext>
            </a:extLst>
          </p:cNvPr>
          <p:cNvSpPr txBox="1"/>
          <p:nvPr/>
        </p:nvSpPr>
        <p:spPr>
          <a:xfrm>
            <a:off x="202556" y="2274838"/>
            <a:ext cx="6099858" cy="2308324"/>
          </a:xfrm>
          <a:prstGeom prst="rect">
            <a:avLst/>
          </a:prstGeom>
          <a:noFill/>
        </p:spPr>
        <p:txBody>
          <a:bodyPr wrap="square">
            <a:spAutoFit/>
          </a:bodyPr>
          <a:lstStyle/>
          <a:p>
            <a:r>
              <a:rPr lang="en-US" sz="4800" dirty="0">
                <a:ln w="0"/>
                <a:solidFill>
                  <a:schemeClr val="bg1"/>
                </a:solidFill>
              </a:rPr>
              <a:t>Regional Monthly</a:t>
            </a:r>
          </a:p>
          <a:p>
            <a:r>
              <a:rPr lang="en-US" sz="4800" dirty="0">
                <a:ln w="0"/>
                <a:solidFill>
                  <a:schemeClr val="bg1"/>
                </a:solidFill>
              </a:rPr>
              <a:t>Prayer Meet</a:t>
            </a:r>
          </a:p>
          <a:p>
            <a:r>
              <a:rPr lang="en-US" sz="4800" dirty="0">
                <a:ln w="0"/>
                <a:solidFill>
                  <a:schemeClr val="bg1"/>
                </a:solidFill>
              </a:rPr>
              <a:t> UP | 08.09.2021</a:t>
            </a:r>
            <a:endParaRPr lang="en-IN" sz="4800" dirty="0">
              <a:ln w="0"/>
              <a:solidFill>
                <a:schemeClr val="bg1"/>
              </a:solidFill>
            </a:endParaRPr>
          </a:p>
        </p:txBody>
      </p:sp>
    </p:spTree>
    <p:extLst>
      <p:ext uri="{BB962C8B-B14F-4D97-AF65-F5344CB8AC3E}">
        <p14:creationId xmlns:p14="http://schemas.microsoft.com/office/powerpoint/2010/main" val="1163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34A95B0-DB2B-4B44-AD28-165CC712FDE6}"/>
              </a:ext>
            </a:extLst>
          </p:cNvPr>
          <p:cNvSpPr>
            <a:spLocks noGrp="1"/>
          </p:cNvSpPr>
          <p:nvPr>
            <p:ph type="body" sz="quarter" idx="17"/>
          </p:nvPr>
        </p:nvSpPr>
        <p:spPr>
          <a:xfrm>
            <a:off x="138896" y="4256093"/>
            <a:ext cx="1912904" cy="362205"/>
          </a:xfrm>
        </p:spPr>
        <p:txBody>
          <a:bodyPr/>
          <a:lstStyle/>
          <a:p>
            <a:r>
              <a:rPr lang="en-US" sz="2400" b="1" dirty="0"/>
              <a:t>Total Students</a:t>
            </a:r>
            <a:endParaRPr lang="en-IN" sz="2400" b="1" dirty="0"/>
          </a:p>
        </p:txBody>
      </p:sp>
      <p:sp>
        <p:nvSpPr>
          <p:cNvPr id="22" name="Text Placeholder 21">
            <a:extLst>
              <a:ext uri="{FF2B5EF4-FFF2-40B4-BE49-F238E27FC236}">
                <a16:creationId xmlns:a16="http://schemas.microsoft.com/office/drawing/2014/main" id="{B1992D6E-54FF-4161-A8D3-DD21A1F6ACE9}"/>
              </a:ext>
            </a:extLst>
          </p:cNvPr>
          <p:cNvSpPr>
            <a:spLocks noGrp="1"/>
          </p:cNvSpPr>
          <p:nvPr>
            <p:ph type="body" sz="quarter" idx="33"/>
          </p:nvPr>
        </p:nvSpPr>
        <p:spPr>
          <a:xfrm>
            <a:off x="2446585" y="4256093"/>
            <a:ext cx="1912904" cy="362205"/>
          </a:xfrm>
        </p:spPr>
        <p:txBody>
          <a:bodyPr/>
          <a:lstStyle/>
          <a:p>
            <a:r>
              <a:rPr lang="en-US" sz="2400" b="1" dirty="0"/>
              <a:t>Online</a:t>
            </a:r>
            <a:endParaRPr lang="en-IN" sz="2400" b="1" dirty="0"/>
          </a:p>
        </p:txBody>
      </p:sp>
      <p:sp>
        <p:nvSpPr>
          <p:cNvPr id="24" name="Text Placeholder 23">
            <a:extLst>
              <a:ext uri="{FF2B5EF4-FFF2-40B4-BE49-F238E27FC236}">
                <a16:creationId xmlns:a16="http://schemas.microsoft.com/office/drawing/2014/main" id="{292E6F1B-1788-4672-9476-BE96D227B5C2}"/>
              </a:ext>
            </a:extLst>
          </p:cNvPr>
          <p:cNvSpPr>
            <a:spLocks noGrp="1"/>
          </p:cNvSpPr>
          <p:nvPr>
            <p:ph type="body" sz="quarter" idx="35"/>
          </p:nvPr>
        </p:nvSpPr>
        <p:spPr>
          <a:xfrm>
            <a:off x="4400614" y="4256093"/>
            <a:ext cx="1912904" cy="362205"/>
          </a:xfrm>
        </p:spPr>
        <p:txBody>
          <a:bodyPr/>
          <a:lstStyle/>
          <a:p>
            <a:r>
              <a:rPr lang="en-US" sz="2400" b="1" dirty="0"/>
              <a:t>Conference</a:t>
            </a:r>
            <a:endParaRPr lang="en-IN" sz="2400" b="1" dirty="0"/>
          </a:p>
        </p:txBody>
      </p:sp>
      <p:sp>
        <p:nvSpPr>
          <p:cNvPr id="29" name="Title 1">
            <a:extLst>
              <a:ext uri="{FF2B5EF4-FFF2-40B4-BE49-F238E27FC236}">
                <a16:creationId xmlns:a16="http://schemas.microsoft.com/office/drawing/2014/main" id="{59756CC0-8226-431C-AC53-AF12625EF4A4}"/>
              </a:ext>
            </a:extLst>
          </p:cNvPr>
          <p:cNvSpPr txBox="1">
            <a:spLocks/>
          </p:cNvSpPr>
          <p:nvPr/>
        </p:nvSpPr>
        <p:spPr>
          <a:xfrm>
            <a:off x="231493" y="178746"/>
            <a:ext cx="5628258" cy="626328"/>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l"/>
            <a:r>
              <a:rPr lang="en-US" sz="3300" dirty="0">
                <a:solidFill>
                  <a:schemeClr val="tx1"/>
                </a:solidFill>
                <a:latin typeface="Constantia" panose="02030602050306030303" pitchFamily="18" charset="0"/>
                <a:ea typeface="+mn-ea"/>
                <a:cs typeface="Times New Roman" panose="02020603050405020304" pitchFamily="18" charset="0"/>
              </a:rPr>
              <a:t>BFF | Summary</a:t>
            </a:r>
          </a:p>
        </p:txBody>
      </p:sp>
      <p:sp>
        <p:nvSpPr>
          <p:cNvPr id="36" name="TextBox 35">
            <a:extLst>
              <a:ext uri="{FF2B5EF4-FFF2-40B4-BE49-F238E27FC236}">
                <a16:creationId xmlns:a16="http://schemas.microsoft.com/office/drawing/2014/main" id="{359A0567-CB20-4DA5-A44A-8D49480A050D}"/>
              </a:ext>
            </a:extLst>
          </p:cNvPr>
          <p:cNvSpPr txBox="1"/>
          <p:nvPr/>
        </p:nvSpPr>
        <p:spPr>
          <a:xfrm>
            <a:off x="6854897" y="1905506"/>
            <a:ext cx="5337103" cy="3046988"/>
          </a:xfrm>
          <a:prstGeom prst="rect">
            <a:avLst/>
          </a:prstGeom>
          <a:noFill/>
        </p:spPr>
        <p:txBody>
          <a:bodyPr wrap="square">
            <a:spAutoFit/>
          </a:bodyPr>
          <a:lstStyle/>
          <a:p>
            <a:r>
              <a:rPr lang="en-US" sz="3200" dirty="0">
                <a:solidFill>
                  <a:schemeClr val="bg1"/>
                </a:solidFill>
              </a:rPr>
              <a:t>By The Grace Of God And With The Presence Of The  Holy Spirit, Online BFF Training Was Conducted In U.P East And Was Successfully Completed With 57 Students</a:t>
            </a:r>
          </a:p>
        </p:txBody>
      </p:sp>
      <p:sp>
        <p:nvSpPr>
          <p:cNvPr id="37" name="Title 1">
            <a:extLst>
              <a:ext uri="{FF2B5EF4-FFF2-40B4-BE49-F238E27FC236}">
                <a16:creationId xmlns:a16="http://schemas.microsoft.com/office/drawing/2014/main" id="{A46DF074-ECF3-4EBE-8F27-70149C57A23E}"/>
              </a:ext>
            </a:extLst>
          </p:cNvPr>
          <p:cNvSpPr txBox="1">
            <a:spLocks/>
          </p:cNvSpPr>
          <p:nvPr/>
        </p:nvSpPr>
        <p:spPr>
          <a:xfrm>
            <a:off x="789007" y="2684811"/>
            <a:ext cx="912471" cy="857733"/>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l"/>
            <a:r>
              <a:rPr lang="en-US" sz="6000" dirty="0">
                <a:latin typeface="Times New Roman" panose="02020603050405020304" pitchFamily="18" charset="0"/>
                <a:ea typeface="+mn-ea"/>
                <a:cs typeface="Times New Roman" panose="02020603050405020304" pitchFamily="18" charset="0"/>
              </a:rPr>
              <a:t>57</a:t>
            </a:r>
          </a:p>
        </p:txBody>
      </p:sp>
      <p:sp>
        <p:nvSpPr>
          <p:cNvPr id="38" name="Title 1">
            <a:extLst>
              <a:ext uri="{FF2B5EF4-FFF2-40B4-BE49-F238E27FC236}">
                <a16:creationId xmlns:a16="http://schemas.microsoft.com/office/drawing/2014/main" id="{5D92A354-AF32-47D6-B5C1-DCBFE35F7480}"/>
              </a:ext>
            </a:extLst>
          </p:cNvPr>
          <p:cNvSpPr txBox="1">
            <a:spLocks/>
          </p:cNvSpPr>
          <p:nvPr/>
        </p:nvSpPr>
        <p:spPr>
          <a:xfrm>
            <a:off x="2963534" y="2701961"/>
            <a:ext cx="818249" cy="857733"/>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l"/>
            <a:r>
              <a:rPr lang="en-US" sz="6000" dirty="0">
                <a:latin typeface="Times New Roman" panose="02020603050405020304" pitchFamily="18" charset="0"/>
                <a:ea typeface="+mn-ea"/>
                <a:cs typeface="Times New Roman" panose="02020603050405020304" pitchFamily="18" charset="0"/>
              </a:rPr>
              <a:t>48</a:t>
            </a:r>
          </a:p>
        </p:txBody>
      </p:sp>
      <p:sp>
        <p:nvSpPr>
          <p:cNvPr id="39" name="Title 1">
            <a:extLst>
              <a:ext uri="{FF2B5EF4-FFF2-40B4-BE49-F238E27FC236}">
                <a16:creationId xmlns:a16="http://schemas.microsoft.com/office/drawing/2014/main" id="{0D16A889-9AF3-461C-B514-D28965918CC0}"/>
              </a:ext>
            </a:extLst>
          </p:cNvPr>
          <p:cNvSpPr txBox="1">
            <a:spLocks/>
          </p:cNvSpPr>
          <p:nvPr/>
        </p:nvSpPr>
        <p:spPr>
          <a:xfrm>
            <a:off x="5122723" y="2701961"/>
            <a:ext cx="912471" cy="857733"/>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l"/>
            <a:r>
              <a:rPr lang="en-US" sz="6000" dirty="0">
                <a:latin typeface="Times New Roman" panose="02020603050405020304" pitchFamily="18" charset="0"/>
                <a:ea typeface="+mn-ea"/>
                <a:cs typeface="Times New Roman" panose="02020603050405020304" pitchFamily="18" charset="0"/>
              </a:rPr>
              <a:t>09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19" y="-636608"/>
            <a:ext cx="12191999" cy="1273215"/>
          </a:xfrm>
        </p:spPr>
        <p:txBody>
          <a:bodyPr>
            <a:normAutofit/>
          </a:bodyPr>
          <a:lstStyle/>
          <a:p>
            <a:pPr algn="l"/>
            <a:r>
              <a:rPr lang="en-US" sz="3300" cap="none" dirty="0">
                <a:latin typeface="Constantia" panose="02030602050306030303" pitchFamily="18" charset="0"/>
                <a:ea typeface="+mn-ea"/>
                <a:cs typeface="Times New Roman" panose="02020603050405020304" pitchFamily="18" charset="0"/>
              </a:rPr>
              <a:t>Participants: </a:t>
            </a:r>
            <a:r>
              <a:rPr lang="en-US" sz="3300" cap="none" dirty="0">
                <a:latin typeface="Times New Roman" panose="02020603050405020304" pitchFamily="18" charset="0"/>
                <a:ea typeface="+mn-ea"/>
                <a:cs typeface="Times New Roman" panose="02020603050405020304" pitchFamily="18" charset="0"/>
              </a:rPr>
              <a:t>31+20</a:t>
            </a:r>
            <a:r>
              <a:rPr lang="en-US" sz="3300" cap="none" dirty="0">
                <a:latin typeface="Constantia" panose="02030602050306030303" pitchFamily="18" charset="0"/>
                <a:ea typeface="+mn-ea"/>
                <a:cs typeface="Times New Roman" panose="02020603050405020304" pitchFamily="18" charset="0"/>
              </a:rPr>
              <a:t> in other mobile</a:t>
            </a:r>
          </a:p>
        </p:txBody>
      </p:sp>
      <p:pic>
        <p:nvPicPr>
          <p:cNvPr id="5" name="Picture 4" descr="0b36e622-d142-4fcc-9d85-eb683210525f.jpg"/>
          <p:cNvPicPr>
            <a:picLocks noChangeAspect="1"/>
          </p:cNvPicPr>
          <p:nvPr/>
        </p:nvPicPr>
        <p:blipFill>
          <a:blip r:embed="rId3"/>
          <a:stretch>
            <a:fillRect/>
          </a:stretch>
        </p:blipFill>
        <p:spPr>
          <a:xfrm>
            <a:off x="4673056" y="1469985"/>
            <a:ext cx="2584271" cy="4560425"/>
          </a:xfrm>
          <a:prstGeom prst="rect">
            <a:avLst/>
          </a:prstGeom>
        </p:spPr>
      </p:pic>
      <p:pic>
        <p:nvPicPr>
          <p:cNvPr id="7" name="Graphic 6" descr="Smart Phone with solid fill">
            <a:extLst>
              <a:ext uri="{FF2B5EF4-FFF2-40B4-BE49-F238E27FC236}">
                <a16:creationId xmlns:a16="http://schemas.microsoft.com/office/drawing/2014/main" id="{CA202D19-9891-4450-B209-AA0034A68D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3860" y="331185"/>
            <a:ext cx="6813208" cy="68132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69FF7B4B-0528-4A94-8B2B-189F60FB8BB1}"/>
              </a:ext>
            </a:extLst>
          </p:cNvPr>
          <p:cNvSpPr>
            <a:spLocks noGrp="1"/>
          </p:cNvSpPr>
          <p:nvPr>
            <p:ph idx="1"/>
          </p:nvPr>
        </p:nvSpPr>
        <p:spPr>
          <a:xfrm>
            <a:off x="431999" y="906537"/>
            <a:ext cx="3240000" cy="720000"/>
          </a:xfrm>
        </p:spPr>
        <p:txBody>
          <a:bodyPr/>
          <a:lstStyle/>
          <a:p>
            <a:r>
              <a:rPr lang="en-US" sz="2400" b="1" dirty="0"/>
              <a:t>1</a:t>
            </a:r>
            <a:endParaRPr lang="en-IN" sz="2400" b="1" dirty="0"/>
          </a:p>
        </p:txBody>
      </p:sp>
      <p:sp>
        <p:nvSpPr>
          <p:cNvPr id="27" name="Content Placeholder 26">
            <a:extLst>
              <a:ext uri="{FF2B5EF4-FFF2-40B4-BE49-F238E27FC236}">
                <a16:creationId xmlns:a16="http://schemas.microsoft.com/office/drawing/2014/main" id="{2C597E88-6B3F-4EAC-926B-2731EEDF4388}"/>
              </a:ext>
            </a:extLst>
          </p:cNvPr>
          <p:cNvSpPr>
            <a:spLocks noGrp="1"/>
          </p:cNvSpPr>
          <p:nvPr>
            <p:ph idx="14"/>
          </p:nvPr>
        </p:nvSpPr>
        <p:spPr>
          <a:xfrm>
            <a:off x="431999" y="1542136"/>
            <a:ext cx="3240000" cy="2127039"/>
          </a:xfrm>
        </p:spPr>
        <p:txBody>
          <a:bodyPr/>
          <a:lstStyle/>
          <a:p>
            <a:pPr marL="0" indent="0">
              <a:buNone/>
            </a:pPr>
            <a:r>
              <a:rPr lang="en-US" sz="1800" b="1" dirty="0"/>
              <a:t>Ten new people accepted Lord Jesus as their </a:t>
            </a:r>
            <a:r>
              <a:rPr lang="en-US" sz="1800" b="1" dirty="0" err="1"/>
              <a:t>saviour</a:t>
            </a:r>
            <a:r>
              <a:rPr lang="en-US" sz="1800" b="1" dirty="0"/>
              <a:t> and now want to take baptism. Amen</a:t>
            </a:r>
            <a:endParaRPr lang="en-IN" dirty="0"/>
          </a:p>
        </p:txBody>
      </p:sp>
      <p:sp>
        <p:nvSpPr>
          <p:cNvPr id="30" name="Content Placeholder 29">
            <a:extLst>
              <a:ext uri="{FF2B5EF4-FFF2-40B4-BE49-F238E27FC236}">
                <a16:creationId xmlns:a16="http://schemas.microsoft.com/office/drawing/2014/main" id="{66213553-5A25-4E00-B65A-3497855FB61F}"/>
              </a:ext>
            </a:extLst>
          </p:cNvPr>
          <p:cNvSpPr>
            <a:spLocks noGrp="1"/>
          </p:cNvSpPr>
          <p:nvPr>
            <p:ph idx="17"/>
          </p:nvPr>
        </p:nvSpPr>
        <p:spPr>
          <a:xfrm>
            <a:off x="4476499" y="906537"/>
            <a:ext cx="3240000" cy="720000"/>
          </a:xfrm>
        </p:spPr>
        <p:txBody>
          <a:bodyPr/>
          <a:lstStyle/>
          <a:p>
            <a:r>
              <a:rPr lang="en-US" sz="2400" b="1" dirty="0"/>
              <a:t>2</a:t>
            </a:r>
            <a:endParaRPr lang="en-IN" sz="2400" b="1" dirty="0"/>
          </a:p>
        </p:txBody>
      </p:sp>
      <p:sp>
        <p:nvSpPr>
          <p:cNvPr id="28" name="Content Placeholder 27">
            <a:extLst>
              <a:ext uri="{FF2B5EF4-FFF2-40B4-BE49-F238E27FC236}">
                <a16:creationId xmlns:a16="http://schemas.microsoft.com/office/drawing/2014/main" id="{BA68F1B3-AD98-46D8-BEAC-94E074DB1FDD}"/>
              </a:ext>
            </a:extLst>
          </p:cNvPr>
          <p:cNvSpPr>
            <a:spLocks noGrp="1"/>
          </p:cNvSpPr>
          <p:nvPr>
            <p:ph idx="15"/>
          </p:nvPr>
        </p:nvSpPr>
        <p:spPr>
          <a:xfrm>
            <a:off x="4476499" y="1542136"/>
            <a:ext cx="3240000" cy="2127039"/>
          </a:xfrm>
        </p:spPr>
        <p:txBody>
          <a:bodyPr/>
          <a:lstStyle/>
          <a:p>
            <a:pPr marL="0" indent="0">
              <a:buNone/>
            </a:pPr>
            <a:r>
              <a:rPr lang="en-US" sz="1800" b="1" dirty="0"/>
              <a:t>Name - </a:t>
            </a:r>
            <a:r>
              <a:rPr lang="en-US" sz="1800" b="1" dirty="0" err="1"/>
              <a:t>Saraswati</a:t>
            </a:r>
            <a:r>
              <a:rPr lang="en-US" sz="1800" b="1" dirty="0"/>
              <a:t> </a:t>
            </a:r>
            <a:r>
              <a:rPr lang="en-US" sz="1800" b="1" dirty="0" err="1"/>
              <a:t>Dass</a:t>
            </a:r>
            <a:endParaRPr lang="en-US" sz="1800" b="1" dirty="0"/>
          </a:p>
          <a:p>
            <a:pPr marL="0" indent="0">
              <a:buNone/>
            </a:pPr>
            <a:r>
              <a:rPr lang="en-US" sz="1800" b="1" dirty="0"/>
              <a:t>She was unable to live without an inhaler pump, but now she is delivered from her breathing problem as well as from arthritis. Amen.</a:t>
            </a:r>
          </a:p>
          <a:p>
            <a:endParaRPr lang="en-IN" dirty="0"/>
          </a:p>
        </p:txBody>
      </p:sp>
      <p:sp>
        <p:nvSpPr>
          <p:cNvPr id="31" name="Content Placeholder 30">
            <a:extLst>
              <a:ext uri="{FF2B5EF4-FFF2-40B4-BE49-F238E27FC236}">
                <a16:creationId xmlns:a16="http://schemas.microsoft.com/office/drawing/2014/main" id="{3B9ECC3D-6F6D-4D5B-B041-AA3DFF4CB15C}"/>
              </a:ext>
            </a:extLst>
          </p:cNvPr>
          <p:cNvSpPr>
            <a:spLocks noGrp="1"/>
          </p:cNvSpPr>
          <p:nvPr>
            <p:ph idx="18"/>
          </p:nvPr>
        </p:nvSpPr>
        <p:spPr>
          <a:xfrm>
            <a:off x="8520999" y="906537"/>
            <a:ext cx="3240000" cy="720000"/>
          </a:xfrm>
        </p:spPr>
        <p:txBody>
          <a:bodyPr/>
          <a:lstStyle/>
          <a:p>
            <a:r>
              <a:rPr lang="en-US" sz="2400" b="1" dirty="0"/>
              <a:t>3</a:t>
            </a:r>
            <a:endParaRPr lang="en-IN" sz="2400" b="1" dirty="0"/>
          </a:p>
        </p:txBody>
      </p:sp>
      <p:sp>
        <p:nvSpPr>
          <p:cNvPr id="29" name="Content Placeholder 28">
            <a:extLst>
              <a:ext uri="{FF2B5EF4-FFF2-40B4-BE49-F238E27FC236}">
                <a16:creationId xmlns:a16="http://schemas.microsoft.com/office/drawing/2014/main" id="{3283681B-6330-4A65-91E8-45CFCD885D9B}"/>
              </a:ext>
            </a:extLst>
          </p:cNvPr>
          <p:cNvSpPr>
            <a:spLocks noGrp="1"/>
          </p:cNvSpPr>
          <p:nvPr>
            <p:ph idx="16"/>
          </p:nvPr>
        </p:nvSpPr>
        <p:spPr>
          <a:xfrm>
            <a:off x="8520999" y="1542136"/>
            <a:ext cx="3240000" cy="2127039"/>
          </a:xfrm>
        </p:spPr>
        <p:txBody>
          <a:bodyPr/>
          <a:lstStyle/>
          <a:p>
            <a:pPr marL="0" indent="0">
              <a:buNone/>
            </a:pPr>
            <a:r>
              <a:rPr lang="en-US" sz="1800" b="1" dirty="0"/>
              <a:t>Name - </a:t>
            </a:r>
            <a:r>
              <a:rPr lang="en-US" sz="1800" b="1" dirty="0" err="1"/>
              <a:t>Dherinder</a:t>
            </a:r>
            <a:endParaRPr lang="en-US" sz="1800" b="1" dirty="0"/>
          </a:p>
          <a:p>
            <a:pPr marL="0" indent="0">
              <a:buNone/>
            </a:pPr>
            <a:r>
              <a:rPr lang="en-US" sz="1800" b="1" dirty="0"/>
              <a:t>He had an encounter with God and later he himself proclaimed that, "I want accept the Lord as my </a:t>
            </a:r>
            <a:r>
              <a:rPr lang="en-US" sz="1800" b="1" dirty="0" err="1"/>
              <a:t>saviour</a:t>
            </a:r>
            <a:r>
              <a:rPr lang="en-US" sz="1800" b="1" dirty="0"/>
              <a:t>." Amen.</a:t>
            </a:r>
          </a:p>
        </p:txBody>
      </p:sp>
      <p:sp>
        <p:nvSpPr>
          <p:cNvPr id="34" name="Title 1">
            <a:extLst>
              <a:ext uri="{FF2B5EF4-FFF2-40B4-BE49-F238E27FC236}">
                <a16:creationId xmlns:a16="http://schemas.microsoft.com/office/drawing/2014/main" id="{02E5369C-31E9-40B1-9160-5BBE0FFB2E9C}"/>
              </a:ext>
            </a:extLst>
          </p:cNvPr>
          <p:cNvSpPr txBox="1">
            <a:spLocks/>
          </p:cNvSpPr>
          <p:nvPr/>
        </p:nvSpPr>
        <p:spPr>
          <a:xfrm>
            <a:off x="231493" y="178746"/>
            <a:ext cx="5628258" cy="626328"/>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l"/>
            <a:r>
              <a:rPr lang="en-US" sz="3300" dirty="0">
                <a:solidFill>
                  <a:schemeClr val="tx1"/>
                </a:solidFill>
                <a:latin typeface="Constantia" panose="02030602050306030303" pitchFamily="18" charset="0"/>
                <a:ea typeface="+mn-ea"/>
                <a:cs typeface="Times New Roman" panose="02020603050405020304" pitchFamily="18" charset="0"/>
              </a:rPr>
              <a:t>BFF | Testimonies</a:t>
            </a:r>
          </a:p>
        </p:txBody>
      </p:sp>
      <p:sp>
        <p:nvSpPr>
          <p:cNvPr id="37" name="Content Placeholder 25">
            <a:extLst>
              <a:ext uri="{FF2B5EF4-FFF2-40B4-BE49-F238E27FC236}">
                <a16:creationId xmlns:a16="http://schemas.microsoft.com/office/drawing/2014/main" id="{39807DED-C6B7-46FC-A43B-E55A105423A7}"/>
              </a:ext>
            </a:extLst>
          </p:cNvPr>
          <p:cNvSpPr txBox="1">
            <a:spLocks/>
          </p:cNvSpPr>
          <p:nvPr/>
        </p:nvSpPr>
        <p:spPr>
          <a:xfrm>
            <a:off x="431999" y="3819268"/>
            <a:ext cx="3240000" cy="720000"/>
          </a:xfrm>
          <a:prstGeom prst="rect">
            <a:avLst/>
          </a:prstGeom>
          <a:noFill/>
          <a:ln w="28575">
            <a:noFill/>
          </a:ln>
        </p:spPr>
        <p:txBody>
          <a:bodyPr vert="horz" lIns="108000" tIns="36000" rIns="108000" bIns="3600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4</a:t>
            </a:r>
            <a:endParaRPr lang="en-IN" sz="2400" b="1" dirty="0"/>
          </a:p>
        </p:txBody>
      </p:sp>
      <p:sp>
        <p:nvSpPr>
          <p:cNvPr id="38" name="Content Placeholder 26">
            <a:extLst>
              <a:ext uri="{FF2B5EF4-FFF2-40B4-BE49-F238E27FC236}">
                <a16:creationId xmlns:a16="http://schemas.microsoft.com/office/drawing/2014/main" id="{A4E79C0B-7B64-4A27-ADAD-DB9DC7B7130A}"/>
              </a:ext>
            </a:extLst>
          </p:cNvPr>
          <p:cNvSpPr txBox="1">
            <a:spLocks/>
          </p:cNvSpPr>
          <p:nvPr/>
        </p:nvSpPr>
        <p:spPr>
          <a:xfrm>
            <a:off x="431999" y="4454867"/>
            <a:ext cx="3240000" cy="2127039"/>
          </a:xfrm>
          <a:prstGeom prst="rect">
            <a:avLst/>
          </a:prstGeom>
          <a:solidFill>
            <a:schemeClr val="bg1"/>
          </a:solidFill>
          <a:ln>
            <a:solidFill>
              <a:schemeClr val="bg1">
                <a:lumMod val="85000"/>
              </a:schemeClr>
            </a:solidFill>
          </a:ln>
        </p:spPr>
        <p:txBody>
          <a:bodyPr vert="horz" lIns="136800" tIns="252000" rIns="136800" bIns="0" rtlCol="0">
            <a:noAutofit/>
          </a:bodyPr>
          <a:lstStyle>
            <a:lvl1pPr marL="266700" indent="-2667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Name - Sangeeta Rai</a:t>
            </a:r>
          </a:p>
          <a:p>
            <a:pPr marL="0" indent="0">
              <a:buNone/>
            </a:pPr>
            <a:r>
              <a:rPr lang="en-US" sz="1800" b="1" dirty="0"/>
              <a:t>During anointing she was anointed with oil ,and an angel came and put a new white robe</a:t>
            </a:r>
            <a:endParaRPr lang="en-IN" dirty="0"/>
          </a:p>
        </p:txBody>
      </p:sp>
      <p:sp>
        <p:nvSpPr>
          <p:cNvPr id="39" name="Content Placeholder 29">
            <a:extLst>
              <a:ext uri="{FF2B5EF4-FFF2-40B4-BE49-F238E27FC236}">
                <a16:creationId xmlns:a16="http://schemas.microsoft.com/office/drawing/2014/main" id="{C4261B23-EC27-4E74-B74C-0C2AB6030611}"/>
              </a:ext>
            </a:extLst>
          </p:cNvPr>
          <p:cNvSpPr txBox="1">
            <a:spLocks/>
          </p:cNvSpPr>
          <p:nvPr/>
        </p:nvSpPr>
        <p:spPr>
          <a:xfrm>
            <a:off x="4476499" y="3819268"/>
            <a:ext cx="3240000" cy="720000"/>
          </a:xfrm>
          <a:prstGeom prst="rect">
            <a:avLst/>
          </a:prstGeom>
          <a:noFill/>
          <a:ln w="28575">
            <a:noFill/>
          </a:ln>
        </p:spPr>
        <p:txBody>
          <a:bodyPr vert="horz" lIns="108000" tIns="36000" rIns="108000" bIns="3600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5</a:t>
            </a:r>
            <a:endParaRPr lang="en-IN" sz="2400" b="1" dirty="0"/>
          </a:p>
        </p:txBody>
      </p:sp>
      <p:sp>
        <p:nvSpPr>
          <p:cNvPr id="40" name="Content Placeholder 27">
            <a:extLst>
              <a:ext uri="{FF2B5EF4-FFF2-40B4-BE49-F238E27FC236}">
                <a16:creationId xmlns:a16="http://schemas.microsoft.com/office/drawing/2014/main" id="{2C0EDFF0-44C4-41AF-B3C4-E119654C1F43}"/>
              </a:ext>
            </a:extLst>
          </p:cNvPr>
          <p:cNvSpPr txBox="1">
            <a:spLocks/>
          </p:cNvSpPr>
          <p:nvPr/>
        </p:nvSpPr>
        <p:spPr>
          <a:xfrm>
            <a:off x="4476499" y="4454867"/>
            <a:ext cx="3240000" cy="2127039"/>
          </a:xfrm>
          <a:prstGeom prst="rect">
            <a:avLst/>
          </a:prstGeom>
          <a:solidFill>
            <a:schemeClr val="bg1"/>
          </a:solidFill>
          <a:ln>
            <a:solidFill>
              <a:schemeClr val="bg1">
                <a:lumMod val="85000"/>
              </a:schemeClr>
            </a:solidFill>
          </a:ln>
        </p:spPr>
        <p:txBody>
          <a:bodyPr vert="horz" lIns="136800" tIns="252000" rIns="136800" bIns="0" rtlCol="0">
            <a:noAutofit/>
          </a:bodyPr>
          <a:lstStyle>
            <a:lvl1pPr marL="266700" indent="-2667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Name - Ashok </a:t>
            </a:r>
            <a:r>
              <a:rPr lang="en-US" sz="1800" b="1" dirty="0" err="1"/>
              <a:t>Dass</a:t>
            </a:r>
            <a:endParaRPr lang="en-US" sz="1800" b="1" dirty="0"/>
          </a:p>
          <a:p>
            <a:pPr marL="0" indent="0">
              <a:buNone/>
            </a:pPr>
            <a:r>
              <a:rPr lang="en-US" sz="1800" b="1" dirty="0"/>
              <a:t>During the anointing session, he felt the anointing to such an extent that he started crying and was not able to stop crying.</a:t>
            </a:r>
          </a:p>
        </p:txBody>
      </p:sp>
      <p:sp>
        <p:nvSpPr>
          <p:cNvPr id="41" name="Content Placeholder 30">
            <a:extLst>
              <a:ext uri="{FF2B5EF4-FFF2-40B4-BE49-F238E27FC236}">
                <a16:creationId xmlns:a16="http://schemas.microsoft.com/office/drawing/2014/main" id="{0244C1A5-AF55-412D-A55D-10022ADC05C2}"/>
              </a:ext>
            </a:extLst>
          </p:cNvPr>
          <p:cNvSpPr txBox="1">
            <a:spLocks/>
          </p:cNvSpPr>
          <p:nvPr/>
        </p:nvSpPr>
        <p:spPr>
          <a:xfrm>
            <a:off x="8520999" y="3819268"/>
            <a:ext cx="3240000" cy="720000"/>
          </a:xfrm>
          <a:prstGeom prst="rect">
            <a:avLst/>
          </a:prstGeom>
          <a:noFill/>
          <a:ln w="28575">
            <a:noFill/>
          </a:ln>
        </p:spPr>
        <p:txBody>
          <a:bodyPr vert="horz" lIns="108000" tIns="36000" rIns="108000" bIns="3600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6</a:t>
            </a:r>
            <a:endParaRPr lang="en-IN" sz="2400" b="1" dirty="0"/>
          </a:p>
        </p:txBody>
      </p:sp>
      <p:sp>
        <p:nvSpPr>
          <p:cNvPr id="42" name="Content Placeholder 28">
            <a:extLst>
              <a:ext uri="{FF2B5EF4-FFF2-40B4-BE49-F238E27FC236}">
                <a16:creationId xmlns:a16="http://schemas.microsoft.com/office/drawing/2014/main" id="{DD9EB572-C40F-45E0-AB24-54C7BC58AF7F}"/>
              </a:ext>
            </a:extLst>
          </p:cNvPr>
          <p:cNvSpPr txBox="1">
            <a:spLocks/>
          </p:cNvSpPr>
          <p:nvPr/>
        </p:nvSpPr>
        <p:spPr>
          <a:xfrm>
            <a:off x="8520999" y="4454867"/>
            <a:ext cx="3240000" cy="2127039"/>
          </a:xfrm>
          <a:prstGeom prst="rect">
            <a:avLst/>
          </a:prstGeom>
          <a:solidFill>
            <a:schemeClr val="bg1"/>
          </a:solidFill>
          <a:ln>
            <a:solidFill>
              <a:schemeClr val="bg1">
                <a:lumMod val="85000"/>
              </a:schemeClr>
            </a:solidFill>
          </a:ln>
        </p:spPr>
        <p:txBody>
          <a:bodyPr vert="horz" lIns="136800" tIns="252000" rIns="136800" bIns="0" rtlCol="0">
            <a:noAutofit/>
          </a:bodyPr>
          <a:lstStyle>
            <a:lvl1pPr marL="266700" indent="-2667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Name – Manoj</a:t>
            </a:r>
          </a:p>
          <a:p>
            <a:pPr marL="0" indent="0">
              <a:buNone/>
            </a:pPr>
            <a:r>
              <a:rPr lang="en-US" sz="1800" b="1" dirty="0"/>
              <a:t>He got delivered from an evil spirit and accepted the Lord Jesus as his </a:t>
            </a:r>
            <a:r>
              <a:rPr lang="en-US" sz="1800" b="1" dirty="0" err="1"/>
              <a:t>saviour</a:t>
            </a:r>
            <a:r>
              <a:rPr lang="en-US" sz="1800" b="1"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69FF7B4B-0528-4A94-8B2B-189F60FB8BB1}"/>
              </a:ext>
            </a:extLst>
          </p:cNvPr>
          <p:cNvSpPr>
            <a:spLocks noGrp="1"/>
          </p:cNvSpPr>
          <p:nvPr>
            <p:ph idx="1"/>
          </p:nvPr>
        </p:nvSpPr>
        <p:spPr>
          <a:xfrm>
            <a:off x="431999" y="906537"/>
            <a:ext cx="3240000" cy="720000"/>
          </a:xfrm>
        </p:spPr>
        <p:txBody>
          <a:bodyPr/>
          <a:lstStyle/>
          <a:p>
            <a:r>
              <a:rPr lang="en-US" sz="2400" b="1" dirty="0"/>
              <a:t>7</a:t>
            </a:r>
            <a:endParaRPr lang="en-IN" sz="2400" b="1" dirty="0"/>
          </a:p>
        </p:txBody>
      </p:sp>
      <p:sp>
        <p:nvSpPr>
          <p:cNvPr id="27" name="Content Placeholder 26">
            <a:extLst>
              <a:ext uri="{FF2B5EF4-FFF2-40B4-BE49-F238E27FC236}">
                <a16:creationId xmlns:a16="http://schemas.microsoft.com/office/drawing/2014/main" id="{2C597E88-6B3F-4EAC-926B-2731EEDF4388}"/>
              </a:ext>
            </a:extLst>
          </p:cNvPr>
          <p:cNvSpPr>
            <a:spLocks noGrp="1"/>
          </p:cNvSpPr>
          <p:nvPr>
            <p:ph idx="14"/>
          </p:nvPr>
        </p:nvSpPr>
        <p:spPr>
          <a:xfrm>
            <a:off x="431999" y="1542136"/>
            <a:ext cx="3240000" cy="2127039"/>
          </a:xfrm>
        </p:spPr>
        <p:txBody>
          <a:bodyPr/>
          <a:lstStyle/>
          <a:p>
            <a:pPr marL="0" indent="0">
              <a:buNone/>
            </a:pPr>
            <a:r>
              <a:rPr lang="en-US" sz="1800" b="1" dirty="0"/>
              <a:t>Name - Maya Sarkar </a:t>
            </a:r>
          </a:p>
          <a:p>
            <a:pPr marL="0" indent="0">
              <a:buNone/>
            </a:pPr>
            <a:r>
              <a:rPr lang="en-US" sz="1800" b="1" dirty="0"/>
              <a:t>At the time of anointing, she was experiencing the vision of crucifixion of Christ and she started crying and she felt pain in her body.</a:t>
            </a:r>
          </a:p>
        </p:txBody>
      </p:sp>
      <p:sp>
        <p:nvSpPr>
          <p:cNvPr id="30" name="Content Placeholder 29">
            <a:extLst>
              <a:ext uri="{FF2B5EF4-FFF2-40B4-BE49-F238E27FC236}">
                <a16:creationId xmlns:a16="http://schemas.microsoft.com/office/drawing/2014/main" id="{66213553-5A25-4E00-B65A-3497855FB61F}"/>
              </a:ext>
            </a:extLst>
          </p:cNvPr>
          <p:cNvSpPr>
            <a:spLocks noGrp="1"/>
          </p:cNvSpPr>
          <p:nvPr>
            <p:ph idx="17"/>
          </p:nvPr>
        </p:nvSpPr>
        <p:spPr>
          <a:xfrm>
            <a:off x="4476499" y="906537"/>
            <a:ext cx="3240000" cy="720000"/>
          </a:xfrm>
        </p:spPr>
        <p:txBody>
          <a:bodyPr/>
          <a:lstStyle/>
          <a:p>
            <a:r>
              <a:rPr lang="en-US" sz="2400" b="1" dirty="0"/>
              <a:t>8</a:t>
            </a:r>
            <a:endParaRPr lang="en-IN" sz="2400" b="1" dirty="0"/>
          </a:p>
        </p:txBody>
      </p:sp>
      <p:sp>
        <p:nvSpPr>
          <p:cNvPr id="28" name="Content Placeholder 27">
            <a:extLst>
              <a:ext uri="{FF2B5EF4-FFF2-40B4-BE49-F238E27FC236}">
                <a16:creationId xmlns:a16="http://schemas.microsoft.com/office/drawing/2014/main" id="{BA68F1B3-AD98-46D8-BEAC-94E074DB1FDD}"/>
              </a:ext>
            </a:extLst>
          </p:cNvPr>
          <p:cNvSpPr>
            <a:spLocks noGrp="1"/>
          </p:cNvSpPr>
          <p:nvPr>
            <p:ph idx="15"/>
          </p:nvPr>
        </p:nvSpPr>
        <p:spPr>
          <a:xfrm>
            <a:off x="4476499" y="1542136"/>
            <a:ext cx="3240000" cy="2127039"/>
          </a:xfrm>
        </p:spPr>
        <p:txBody>
          <a:bodyPr/>
          <a:lstStyle/>
          <a:p>
            <a:pPr marL="0" indent="0">
              <a:buNone/>
            </a:pPr>
            <a:r>
              <a:rPr lang="en-US" sz="1800" b="1" dirty="0"/>
              <a:t>Four children received the holy spirit during anointing.    </a:t>
            </a:r>
          </a:p>
        </p:txBody>
      </p:sp>
      <p:sp>
        <p:nvSpPr>
          <p:cNvPr id="34" name="Title 1">
            <a:extLst>
              <a:ext uri="{FF2B5EF4-FFF2-40B4-BE49-F238E27FC236}">
                <a16:creationId xmlns:a16="http://schemas.microsoft.com/office/drawing/2014/main" id="{02E5369C-31E9-40B1-9160-5BBE0FFB2E9C}"/>
              </a:ext>
            </a:extLst>
          </p:cNvPr>
          <p:cNvSpPr txBox="1">
            <a:spLocks/>
          </p:cNvSpPr>
          <p:nvPr/>
        </p:nvSpPr>
        <p:spPr>
          <a:xfrm>
            <a:off x="231493" y="178746"/>
            <a:ext cx="5628258" cy="626328"/>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l"/>
            <a:r>
              <a:rPr lang="en-US" sz="3300" dirty="0">
                <a:solidFill>
                  <a:schemeClr val="tx1"/>
                </a:solidFill>
                <a:latin typeface="Constantia" panose="02030602050306030303" pitchFamily="18" charset="0"/>
                <a:ea typeface="+mn-ea"/>
                <a:cs typeface="Times New Roman" panose="02020603050405020304" pitchFamily="18" charset="0"/>
              </a:rPr>
              <a:t>BFF | Testimonies</a:t>
            </a:r>
          </a:p>
        </p:txBody>
      </p:sp>
      <p:pic>
        <p:nvPicPr>
          <p:cNvPr id="7" name="Picture 6">
            <a:extLst>
              <a:ext uri="{FF2B5EF4-FFF2-40B4-BE49-F238E27FC236}">
                <a16:creationId xmlns:a16="http://schemas.microsoft.com/office/drawing/2014/main" id="{18822817-4C07-4B7E-BE8A-96A5D9BC8201}"/>
              </a:ext>
            </a:extLst>
          </p:cNvPr>
          <p:cNvPicPr>
            <a:picLocks noChangeAspect="1"/>
          </p:cNvPicPr>
          <p:nvPr/>
        </p:nvPicPr>
        <p:blipFill>
          <a:blip r:embed="rId2"/>
          <a:stretch>
            <a:fillRect/>
          </a:stretch>
        </p:blipFill>
        <p:spPr>
          <a:xfrm>
            <a:off x="7681774" y="1626537"/>
            <a:ext cx="804500" cy="1657350"/>
          </a:xfrm>
          <a:prstGeom prst="rect">
            <a:avLst/>
          </a:prstGeom>
        </p:spPr>
      </p:pic>
    </p:spTree>
    <p:extLst>
      <p:ext uri="{BB962C8B-B14F-4D97-AF65-F5344CB8AC3E}">
        <p14:creationId xmlns:p14="http://schemas.microsoft.com/office/powerpoint/2010/main" val="1810295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DC8967E-4DD4-4EC1-ADA0-7442F49BE2EA}"/>
              </a:ext>
            </a:extLst>
          </p:cNvPr>
          <p:cNvSpPr txBox="1">
            <a:spLocks/>
          </p:cNvSpPr>
          <p:nvPr/>
        </p:nvSpPr>
        <p:spPr>
          <a:xfrm>
            <a:off x="490885" y="1005840"/>
            <a:ext cx="7239000" cy="5371811"/>
          </a:xfrm>
          <a:prstGeom prst="rect">
            <a:avLst/>
          </a:prstGeom>
        </p:spPr>
        <p:txBody>
          <a:bodyPr vert="horz" lIns="0" tIns="0" rIns="0" bIns="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endParaRPr lang="en-US" cap="none" dirty="0"/>
          </a:p>
          <a:p>
            <a:pPr marL="342900" indent="-342900" algn="l">
              <a:lnSpc>
                <a:spcPct val="110000"/>
              </a:lnSpc>
              <a:buFont typeface="Wingdings" panose="05000000000000000000" pitchFamily="2" charset="2"/>
              <a:buChar char="Ø"/>
            </a:pPr>
            <a:r>
              <a:rPr lang="en-US" cap="none" dirty="0"/>
              <a:t>Mother </a:t>
            </a:r>
            <a:r>
              <a:rPr lang="en-US" cap="none" dirty="0" err="1"/>
              <a:t>Leema</a:t>
            </a:r>
            <a:r>
              <a:rPr lang="en-US" cap="none" dirty="0"/>
              <a:t> Rose</a:t>
            </a:r>
          </a:p>
          <a:p>
            <a:pPr marL="342900" indent="-342900" algn="l">
              <a:lnSpc>
                <a:spcPct val="110000"/>
              </a:lnSpc>
              <a:buFont typeface="Wingdings" panose="05000000000000000000" pitchFamily="2" charset="2"/>
              <a:buChar char="Ø"/>
            </a:pPr>
            <a:r>
              <a:rPr lang="en-US" cap="none" dirty="0" err="1"/>
              <a:t>Sol.Angelica</a:t>
            </a:r>
            <a:endParaRPr lang="en-US" cap="none" dirty="0"/>
          </a:p>
          <a:p>
            <a:pPr marL="342900" indent="-342900" algn="l">
              <a:lnSpc>
                <a:spcPct val="110000"/>
              </a:lnSpc>
              <a:buFont typeface="Wingdings" panose="05000000000000000000" pitchFamily="2" charset="2"/>
              <a:buChar char="Ø"/>
            </a:pPr>
            <a:r>
              <a:rPr lang="en-US" cap="none" dirty="0" err="1"/>
              <a:t>Sol.Luiza</a:t>
            </a:r>
            <a:endParaRPr lang="en-US" cap="none" dirty="0"/>
          </a:p>
          <a:p>
            <a:pPr marL="342900" indent="-342900" algn="l">
              <a:lnSpc>
                <a:spcPct val="110000"/>
              </a:lnSpc>
              <a:buFont typeface="Wingdings" panose="05000000000000000000" pitchFamily="2" charset="2"/>
              <a:buChar char="Ø"/>
            </a:pPr>
            <a:r>
              <a:rPr lang="en-US" cap="none" dirty="0" err="1"/>
              <a:t>Sol.Sibi</a:t>
            </a:r>
            <a:r>
              <a:rPr lang="en-US" cap="none" dirty="0"/>
              <a:t> </a:t>
            </a:r>
          </a:p>
          <a:p>
            <a:pPr marL="342900" indent="-342900" algn="l">
              <a:lnSpc>
                <a:spcPct val="110000"/>
              </a:lnSpc>
              <a:buFont typeface="Wingdings" panose="05000000000000000000" pitchFamily="2" charset="2"/>
              <a:buChar char="Ø"/>
            </a:pPr>
            <a:r>
              <a:rPr lang="en-US" cap="none" dirty="0" err="1"/>
              <a:t>Sol.Mini</a:t>
            </a:r>
            <a:endParaRPr lang="en-US" cap="none" dirty="0"/>
          </a:p>
          <a:p>
            <a:pPr marL="342900" indent="-342900" algn="l">
              <a:lnSpc>
                <a:spcPct val="110000"/>
              </a:lnSpc>
              <a:buFont typeface="Wingdings" panose="05000000000000000000" pitchFamily="2" charset="2"/>
              <a:buChar char="Ø"/>
            </a:pPr>
            <a:r>
              <a:rPr lang="en-US" cap="none" dirty="0" err="1"/>
              <a:t>Sol.Jasmine</a:t>
            </a:r>
            <a:endParaRPr lang="en-US" cap="none" dirty="0"/>
          </a:p>
          <a:p>
            <a:pPr marL="342900" indent="-342900" algn="l">
              <a:lnSpc>
                <a:spcPct val="110000"/>
              </a:lnSpc>
              <a:buFont typeface="Wingdings" panose="05000000000000000000" pitchFamily="2" charset="2"/>
              <a:buChar char="Ø"/>
            </a:pPr>
            <a:endParaRPr lang="en-US" cap="none" dirty="0"/>
          </a:p>
          <a:p>
            <a:pPr algn="l">
              <a:lnSpc>
                <a:spcPct val="110000"/>
              </a:lnSpc>
            </a:pPr>
            <a:r>
              <a:rPr lang="en-US" cap="none" dirty="0"/>
              <a:t>      </a:t>
            </a:r>
          </a:p>
        </p:txBody>
      </p:sp>
      <p:sp>
        <p:nvSpPr>
          <p:cNvPr id="11" name="TextBox 10">
            <a:extLst>
              <a:ext uri="{FF2B5EF4-FFF2-40B4-BE49-F238E27FC236}">
                <a16:creationId xmlns:a16="http://schemas.microsoft.com/office/drawing/2014/main" id="{CF158D10-875B-4BA3-ACAF-C69B3276C17C}"/>
              </a:ext>
            </a:extLst>
          </p:cNvPr>
          <p:cNvSpPr txBox="1"/>
          <p:nvPr/>
        </p:nvSpPr>
        <p:spPr>
          <a:xfrm>
            <a:off x="150473" y="4332313"/>
            <a:ext cx="7239000" cy="884538"/>
          </a:xfrm>
          <a:prstGeom prst="rect">
            <a:avLst/>
          </a:prstGeom>
          <a:noFill/>
        </p:spPr>
        <p:txBody>
          <a:bodyPr wrap="square">
            <a:spAutoFit/>
          </a:bodyPr>
          <a:lstStyle/>
          <a:p>
            <a:pPr>
              <a:lnSpc>
                <a:spcPct val="110000"/>
              </a:lnSpc>
            </a:pPr>
            <a:r>
              <a:rPr lang="en-US" sz="2400" b="1" dirty="0">
                <a:solidFill>
                  <a:schemeClr val="bg1"/>
                </a:solidFill>
              </a:rPr>
              <a:t>Thank you so much for your support and help!</a:t>
            </a:r>
          </a:p>
          <a:p>
            <a:pPr>
              <a:lnSpc>
                <a:spcPct val="110000"/>
              </a:lnSpc>
            </a:pPr>
            <a:r>
              <a:rPr lang="en-US" sz="2400" b="1" dirty="0">
                <a:solidFill>
                  <a:schemeClr val="bg1"/>
                </a:solidFill>
              </a:rPr>
              <a:t>Glory to </a:t>
            </a:r>
            <a:r>
              <a:rPr lang="en-US" sz="2400" b="1" dirty="0" err="1">
                <a:solidFill>
                  <a:schemeClr val="bg1"/>
                </a:solidFill>
              </a:rPr>
              <a:t>jesus</a:t>
            </a:r>
            <a:r>
              <a:rPr lang="en-US" sz="2400" b="1" dirty="0">
                <a:solidFill>
                  <a:schemeClr val="bg1"/>
                </a:solidFill>
              </a:rPr>
              <a:t>.</a:t>
            </a:r>
            <a:endParaRPr lang="en-IN" sz="2400" b="1" dirty="0">
              <a:solidFill>
                <a:schemeClr val="bg1"/>
              </a:solidFill>
            </a:endParaRPr>
          </a:p>
        </p:txBody>
      </p:sp>
      <p:pic>
        <p:nvPicPr>
          <p:cNvPr id="3076" name="Picture 4" descr="Pin on Stuff to Buy">
            <a:extLst>
              <a:ext uri="{FF2B5EF4-FFF2-40B4-BE49-F238E27FC236}">
                <a16:creationId xmlns:a16="http://schemas.microsoft.com/office/drawing/2014/main" id="{481E0FEF-D79E-4208-9DC4-CA6293D936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33" b="8333"/>
          <a:stretch/>
        </p:blipFill>
        <p:spPr bwMode="auto">
          <a:xfrm>
            <a:off x="5929916" y="122078"/>
            <a:ext cx="6348170" cy="634817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4B18085-7AEB-4E3D-B4B6-A26210144F50}"/>
              </a:ext>
            </a:extLst>
          </p:cNvPr>
          <p:cNvSpPr txBox="1"/>
          <p:nvPr/>
        </p:nvSpPr>
        <p:spPr>
          <a:xfrm>
            <a:off x="244999" y="387752"/>
            <a:ext cx="7239000" cy="622991"/>
          </a:xfrm>
          <a:prstGeom prst="rect">
            <a:avLst/>
          </a:prstGeom>
          <a:noFill/>
        </p:spPr>
        <p:txBody>
          <a:bodyPr wrap="square">
            <a:spAutoFit/>
          </a:bodyPr>
          <a:lstStyle/>
          <a:p>
            <a:pPr>
              <a:lnSpc>
                <a:spcPct val="110000"/>
              </a:lnSpc>
            </a:pPr>
            <a:r>
              <a:rPr lang="en-US" sz="3300" b="1" spc="-150" dirty="0">
                <a:solidFill>
                  <a:schemeClr val="bg1"/>
                </a:solidFill>
                <a:latin typeface="Constantia" panose="02030602050306030303" pitchFamily="18" charset="0"/>
                <a:cs typeface="Times New Roman" panose="02020603050405020304" pitchFamily="18" charset="0"/>
              </a:rPr>
              <a:t>Special Thanks to</a:t>
            </a:r>
            <a:endParaRPr lang="en-IN" sz="3300" b="1" spc="-150" dirty="0">
              <a:solidFill>
                <a:schemeClr val="bg1"/>
              </a:solidFill>
              <a:latin typeface="Constantia" panose="02030602050306030303"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5529F1-3B77-4767-910C-1449507ABEA9}"/>
              </a:ext>
            </a:extLst>
          </p:cNvPr>
          <p:cNvSpPr>
            <a:spLocks noGrp="1"/>
          </p:cNvSpPr>
          <p:nvPr>
            <p:ph type="pic" sz="quarter" idx="10"/>
          </p:nvPr>
        </p:nvSpPr>
        <p:spPr/>
      </p:sp>
      <p:pic>
        <p:nvPicPr>
          <p:cNvPr id="5122" name="Picture 2" descr="Reflections and Ruminations: How should I be praying when I am struggling  with prayer? Admitting it is itself prayer.">
            <a:extLst>
              <a:ext uri="{FF2B5EF4-FFF2-40B4-BE49-F238E27FC236}">
                <a16:creationId xmlns:a16="http://schemas.microsoft.com/office/drawing/2014/main" id="{E5446A20-83E5-46C7-8155-7FA3BEF035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 r="24841"/>
          <a:stretch/>
        </p:blipFill>
        <p:spPr bwMode="auto">
          <a:xfrm>
            <a:off x="1524000" y="1143000"/>
            <a:ext cx="4572000" cy="457200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9E8396FB-77D8-4423-AAB5-08CD88662A6B}"/>
              </a:ext>
            </a:extLst>
          </p:cNvPr>
          <p:cNvSpPr txBox="1">
            <a:spLocks/>
          </p:cNvSpPr>
          <p:nvPr/>
        </p:nvSpPr>
        <p:spPr>
          <a:xfrm>
            <a:off x="7142544" y="110017"/>
            <a:ext cx="6250474" cy="732696"/>
          </a:xfrm>
          <a:prstGeom prst="rect">
            <a:avLst/>
          </a:prstGeom>
        </p:spPr>
        <p:txBody>
          <a:bodyPr vert="horz" lIns="0" tIns="0" rIns="0" bIns="0" rtlCol="0" anchor="b">
            <a:noAutofit/>
          </a:bodyPr>
          <a:lstStyle>
            <a:lvl1pPr algn="r" defTabSz="914400" rtl="0" eaLnBrk="1" latinLnBrk="0" hangingPunct="1">
              <a:lnSpc>
                <a:spcPts val="5000"/>
              </a:lnSpc>
              <a:spcBef>
                <a:spcPct val="0"/>
              </a:spcBef>
              <a:buNone/>
              <a:defRPr lang="en-ZA" sz="4400" b="1" kern="1200" cap="all" spc="-150" baseline="0">
                <a:solidFill>
                  <a:schemeClr val="bg1"/>
                </a:solidFill>
                <a:latin typeface="+mj-lt"/>
                <a:ea typeface="+mj-ea"/>
                <a:cs typeface="+mj-cs"/>
              </a:defRPr>
            </a:lvl1pPr>
          </a:lstStyle>
          <a:p>
            <a:pPr algn="l"/>
            <a:r>
              <a:rPr lang="en-US" sz="3300" cap="none" dirty="0">
                <a:latin typeface="Constantia" panose="02030602050306030303" pitchFamily="18" charset="0"/>
                <a:ea typeface="+mn-ea"/>
                <a:cs typeface="Times New Roman" panose="02020603050405020304" pitchFamily="18" charset="0"/>
              </a:rPr>
              <a:t>Special Thanks</a:t>
            </a:r>
          </a:p>
        </p:txBody>
      </p:sp>
      <p:sp>
        <p:nvSpPr>
          <p:cNvPr id="11" name="Content Placeholder 2">
            <a:extLst>
              <a:ext uri="{FF2B5EF4-FFF2-40B4-BE49-F238E27FC236}">
                <a16:creationId xmlns:a16="http://schemas.microsoft.com/office/drawing/2014/main" id="{44E5974C-240D-4E1C-828A-108EA7E8F84D}"/>
              </a:ext>
            </a:extLst>
          </p:cNvPr>
          <p:cNvSpPr txBox="1">
            <a:spLocks/>
          </p:cNvSpPr>
          <p:nvPr/>
        </p:nvSpPr>
        <p:spPr>
          <a:xfrm>
            <a:off x="7142544" y="1002416"/>
            <a:ext cx="5039333" cy="5855584"/>
          </a:xfrm>
          <a:prstGeom prst="rect">
            <a:avLst/>
          </a:prstGeom>
        </p:spPr>
        <p:txBody>
          <a:bodyPr vert="horz" lIns="0" tIns="0" rIns="0" bIns="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cap="none"/>
              <a:t>First and foremost, we are very thankful to God for His protection, encouragement and guidance in every situation.</a:t>
            </a:r>
          </a:p>
          <a:p>
            <a:pPr algn="l"/>
            <a:endParaRPr lang="en-US" sz="2400" cap="none"/>
          </a:p>
          <a:p>
            <a:pPr algn="l"/>
            <a:r>
              <a:rPr lang="en-US" sz="2400" cap="none"/>
              <a:t>We are thankful to the entire AOJ north team and the coordinators of the west for arranging the teachers for us.</a:t>
            </a:r>
          </a:p>
          <a:p>
            <a:pPr algn="l"/>
            <a:endParaRPr lang="en-US" sz="2400" cap="none"/>
          </a:p>
          <a:p>
            <a:pPr algn="l"/>
            <a:r>
              <a:rPr lang="en-US" sz="2400" cap="none"/>
              <a:t>We are also thankful to all our soldiers who helped us in the chain prayer.</a:t>
            </a:r>
          </a:p>
          <a:p>
            <a:pPr algn="l"/>
            <a:endParaRPr lang="en-US" sz="2400" cap="none"/>
          </a:p>
          <a:p>
            <a:pPr algn="l"/>
            <a:r>
              <a:rPr lang="en-US" sz="2400" cap="none"/>
              <a:t>And we are thankful to all our participants.</a:t>
            </a:r>
            <a:endParaRPr lang="en-US" sz="2400" cap="none" dirty="0"/>
          </a:p>
        </p:txBody>
      </p:sp>
    </p:spTree>
    <p:extLst>
      <p:ext uri="{BB962C8B-B14F-4D97-AF65-F5344CB8AC3E}">
        <p14:creationId xmlns:p14="http://schemas.microsoft.com/office/powerpoint/2010/main" val="1312534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BE7CAA3-FA86-4999-BE1F-416A82D314EC}"/>
              </a:ext>
            </a:extLst>
          </p:cNvPr>
          <p:cNvSpPr txBox="1"/>
          <p:nvPr/>
        </p:nvSpPr>
        <p:spPr>
          <a:xfrm>
            <a:off x="186427" y="1670295"/>
            <a:ext cx="7956755" cy="2345497"/>
          </a:xfrm>
          <a:prstGeom prst="rect">
            <a:avLst/>
          </a:prstGeom>
        </p:spPr>
        <p:txBody>
          <a:bodyPr vert="horz" lIns="0" tIns="0" rIns="0" bIns="0" rtlCol="0" anchor="b">
            <a:normAutofit/>
          </a:bodyPr>
          <a:lstStyle/>
          <a:p>
            <a:pPr>
              <a:lnSpc>
                <a:spcPts val="5000"/>
              </a:lnSpc>
              <a:spcBef>
                <a:spcPct val="0"/>
              </a:spcBef>
              <a:spcAft>
                <a:spcPts val="600"/>
              </a:spcAft>
            </a:pPr>
            <a:r>
              <a:rPr lang="en-US" sz="4400" b="1" cap="all" spc="-150" dirty="0">
                <a:solidFill>
                  <a:schemeClr val="bg1"/>
                </a:solidFill>
                <a:latin typeface="+mj-lt"/>
                <a:ea typeface="+mj-ea"/>
                <a:cs typeface="+mj-cs"/>
              </a:rPr>
              <a:t>Report :</a:t>
            </a:r>
            <a:br>
              <a:rPr lang="en-US" b="1" kern="1200" cap="all" spc="-150" baseline="0" dirty="0">
                <a:solidFill>
                  <a:schemeClr val="bg1"/>
                </a:solidFill>
                <a:latin typeface="+mj-lt"/>
                <a:ea typeface="+mj-ea"/>
                <a:cs typeface="+mj-cs"/>
              </a:rPr>
            </a:br>
            <a:r>
              <a:rPr lang="en-US" sz="4200" b="1" cap="all" spc="-150" dirty="0">
                <a:solidFill>
                  <a:schemeClr val="bg1"/>
                </a:solidFill>
                <a:latin typeface="+mj-lt"/>
                <a:ea typeface="+mj-ea"/>
                <a:cs typeface="+mj-cs"/>
              </a:rPr>
              <a:t>Morning worship – </a:t>
            </a:r>
          </a:p>
          <a:p>
            <a:pPr>
              <a:lnSpc>
                <a:spcPts val="5000"/>
              </a:lnSpc>
              <a:spcBef>
                <a:spcPct val="0"/>
              </a:spcBef>
              <a:spcAft>
                <a:spcPts val="600"/>
              </a:spcAft>
            </a:pPr>
            <a:r>
              <a:rPr lang="en-US" sz="4200" b="1" cap="all" spc="-150" dirty="0">
                <a:solidFill>
                  <a:schemeClr val="bg1"/>
                </a:solidFill>
                <a:latin typeface="+mj-lt"/>
                <a:ea typeface="+mj-ea"/>
                <a:cs typeface="+mj-cs"/>
              </a:rPr>
              <a:t>BIHAR</a:t>
            </a:r>
          </a:p>
        </p:txBody>
      </p:sp>
      <p:sp>
        <p:nvSpPr>
          <p:cNvPr id="14" name="TextBox 13">
            <a:extLst>
              <a:ext uri="{FF2B5EF4-FFF2-40B4-BE49-F238E27FC236}">
                <a16:creationId xmlns:a16="http://schemas.microsoft.com/office/drawing/2014/main" id="{BD813085-C1DD-4E06-BEAB-99369A4FC816}"/>
              </a:ext>
            </a:extLst>
          </p:cNvPr>
          <p:cNvSpPr txBox="1"/>
          <p:nvPr/>
        </p:nvSpPr>
        <p:spPr>
          <a:xfrm>
            <a:off x="186427" y="4093134"/>
            <a:ext cx="6205493" cy="735615"/>
          </a:xfrm>
          <a:prstGeom prst="rect">
            <a:avLst/>
          </a:prstGeom>
        </p:spPr>
        <p:txBody>
          <a:bodyPr vert="horz" lIns="0" tIns="0" rIns="0" bIns="0" rtlCol="0">
            <a:normAutofit/>
          </a:bodyPr>
          <a:lstStyle/>
          <a:p>
            <a:pPr>
              <a:lnSpc>
                <a:spcPct val="90000"/>
              </a:lnSpc>
              <a:spcBef>
                <a:spcPts val="1000"/>
              </a:spcBef>
            </a:pPr>
            <a:r>
              <a:rPr lang="en-US" sz="2800" b="1" kern="1200" baseline="0" dirty="0">
                <a:solidFill>
                  <a:schemeClr val="bg1"/>
                </a:solidFill>
                <a:latin typeface="+mn-lt"/>
                <a:ea typeface="+mn-ea"/>
                <a:cs typeface="+mn-cs"/>
              </a:rPr>
              <a:t>Started : 23</a:t>
            </a:r>
            <a:r>
              <a:rPr lang="en-US" sz="2800" b="1" kern="1200" baseline="30000" dirty="0">
                <a:solidFill>
                  <a:schemeClr val="bg1"/>
                </a:solidFill>
                <a:latin typeface="+mn-lt"/>
                <a:ea typeface="+mn-ea"/>
                <a:cs typeface="+mn-cs"/>
              </a:rPr>
              <a:t>rd</a:t>
            </a:r>
            <a:r>
              <a:rPr lang="en-US" sz="2800" b="1" kern="1200" baseline="0" dirty="0">
                <a:solidFill>
                  <a:schemeClr val="bg1"/>
                </a:solidFill>
                <a:latin typeface="+mn-lt"/>
                <a:ea typeface="+mn-ea"/>
                <a:cs typeface="+mn-cs"/>
              </a:rPr>
              <a:t> August , 5:30 am to 7 am</a:t>
            </a:r>
          </a:p>
        </p:txBody>
      </p:sp>
      <p:pic>
        <p:nvPicPr>
          <p:cNvPr id="8194" name="Picture 2" descr="Returning to the Heart of Worship - OutreachMagazine.com">
            <a:extLst>
              <a:ext uri="{FF2B5EF4-FFF2-40B4-BE49-F238E27FC236}">
                <a16:creationId xmlns:a16="http://schemas.microsoft.com/office/drawing/2014/main" id="{82DA94A9-5730-4280-B050-D5976E777F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58" r="18658"/>
          <a:stretch/>
        </p:blipFill>
        <p:spPr bwMode="auto">
          <a:xfrm>
            <a:off x="6057418" y="230529"/>
            <a:ext cx="6096000" cy="6096000"/>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16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BE7CAA3-FA86-4999-BE1F-416A82D314EC}"/>
              </a:ext>
            </a:extLst>
          </p:cNvPr>
          <p:cNvSpPr txBox="1"/>
          <p:nvPr/>
        </p:nvSpPr>
        <p:spPr>
          <a:xfrm>
            <a:off x="186427" y="1670295"/>
            <a:ext cx="7956755" cy="2345497"/>
          </a:xfrm>
          <a:prstGeom prst="rect">
            <a:avLst/>
          </a:prstGeom>
        </p:spPr>
        <p:txBody>
          <a:bodyPr vert="horz" lIns="0" tIns="0" rIns="0" bIns="0" rtlCol="0" anchor="b">
            <a:normAutofit/>
          </a:bodyPr>
          <a:lstStyle/>
          <a:p>
            <a:pPr>
              <a:lnSpc>
                <a:spcPts val="5000"/>
              </a:lnSpc>
              <a:spcBef>
                <a:spcPct val="0"/>
              </a:spcBef>
              <a:spcAft>
                <a:spcPts val="600"/>
              </a:spcAft>
            </a:pPr>
            <a:r>
              <a:rPr lang="en-US" sz="4400" b="1" cap="all" spc="-150" dirty="0">
                <a:solidFill>
                  <a:schemeClr val="bg1"/>
                </a:solidFill>
                <a:latin typeface="+mj-lt"/>
                <a:ea typeface="+mj-ea"/>
                <a:cs typeface="+mj-cs"/>
              </a:rPr>
              <a:t>Report :</a:t>
            </a:r>
            <a:br>
              <a:rPr lang="en-US" b="1" kern="1200" cap="all" spc="-150" baseline="0" dirty="0">
                <a:solidFill>
                  <a:schemeClr val="bg1"/>
                </a:solidFill>
                <a:latin typeface="+mj-lt"/>
                <a:ea typeface="+mj-ea"/>
                <a:cs typeface="+mj-cs"/>
              </a:rPr>
            </a:br>
            <a:r>
              <a:rPr lang="en-US" sz="4200" b="1" cap="all" spc="-150" dirty="0">
                <a:solidFill>
                  <a:schemeClr val="bg1"/>
                </a:solidFill>
                <a:latin typeface="+mj-lt"/>
                <a:ea typeface="+mj-ea"/>
                <a:cs typeface="+mj-cs"/>
              </a:rPr>
              <a:t>Morning worship – </a:t>
            </a:r>
          </a:p>
          <a:p>
            <a:pPr>
              <a:lnSpc>
                <a:spcPts val="5000"/>
              </a:lnSpc>
              <a:spcBef>
                <a:spcPct val="0"/>
              </a:spcBef>
              <a:spcAft>
                <a:spcPts val="600"/>
              </a:spcAft>
            </a:pPr>
            <a:r>
              <a:rPr lang="en-US" sz="4200" b="1" cap="all" spc="-150" dirty="0">
                <a:solidFill>
                  <a:schemeClr val="bg1"/>
                </a:solidFill>
                <a:latin typeface="+mj-lt"/>
                <a:ea typeface="+mj-ea"/>
                <a:cs typeface="+mj-cs"/>
              </a:rPr>
              <a:t>UP | </a:t>
            </a:r>
            <a:r>
              <a:rPr lang="en-US" sz="4200" b="1" spc="-150" dirty="0">
                <a:solidFill>
                  <a:schemeClr val="bg1"/>
                </a:solidFill>
                <a:latin typeface="+mj-lt"/>
                <a:ea typeface="+mj-ea"/>
                <a:cs typeface="+mj-cs"/>
              </a:rPr>
              <a:t>Jehovah Jireh</a:t>
            </a:r>
            <a:endParaRPr lang="en-US" sz="4200" b="1" cap="all" spc="-150" dirty="0">
              <a:solidFill>
                <a:schemeClr val="bg1"/>
              </a:solidFill>
              <a:latin typeface="+mj-lt"/>
              <a:ea typeface="+mj-ea"/>
              <a:cs typeface="+mj-cs"/>
            </a:endParaRPr>
          </a:p>
        </p:txBody>
      </p:sp>
      <p:sp>
        <p:nvSpPr>
          <p:cNvPr id="14" name="TextBox 13">
            <a:extLst>
              <a:ext uri="{FF2B5EF4-FFF2-40B4-BE49-F238E27FC236}">
                <a16:creationId xmlns:a16="http://schemas.microsoft.com/office/drawing/2014/main" id="{BD813085-C1DD-4E06-BEAB-99369A4FC816}"/>
              </a:ext>
            </a:extLst>
          </p:cNvPr>
          <p:cNvSpPr txBox="1"/>
          <p:nvPr/>
        </p:nvSpPr>
        <p:spPr>
          <a:xfrm>
            <a:off x="186427" y="4093134"/>
            <a:ext cx="6205493" cy="735615"/>
          </a:xfrm>
          <a:prstGeom prst="rect">
            <a:avLst/>
          </a:prstGeom>
        </p:spPr>
        <p:txBody>
          <a:bodyPr vert="horz" lIns="0" tIns="0" rIns="0" bIns="0" rtlCol="0">
            <a:normAutofit fontScale="92500" lnSpcReduction="20000"/>
          </a:bodyPr>
          <a:lstStyle/>
          <a:p>
            <a:pPr>
              <a:lnSpc>
                <a:spcPct val="90000"/>
              </a:lnSpc>
              <a:spcBef>
                <a:spcPts val="1000"/>
              </a:spcBef>
            </a:pPr>
            <a:r>
              <a:rPr lang="en-US" sz="2800" b="1" kern="1200" baseline="0" dirty="0">
                <a:solidFill>
                  <a:schemeClr val="bg1"/>
                </a:solidFill>
                <a:latin typeface="+mn-lt"/>
                <a:ea typeface="+mn-ea"/>
                <a:cs typeface="+mn-cs"/>
              </a:rPr>
              <a:t>Started : </a:t>
            </a:r>
            <a:r>
              <a:rPr lang="en-US" sz="2800" b="1" dirty="0">
                <a:solidFill>
                  <a:schemeClr val="bg1"/>
                </a:solidFill>
              </a:rPr>
              <a:t>31</a:t>
            </a:r>
            <a:r>
              <a:rPr lang="en-US" sz="2800" b="1" baseline="30000" dirty="0">
                <a:solidFill>
                  <a:schemeClr val="bg1"/>
                </a:solidFill>
              </a:rPr>
              <a:t>st</a:t>
            </a:r>
            <a:r>
              <a:rPr lang="en-US" sz="2800" b="1" dirty="0">
                <a:solidFill>
                  <a:schemeClr val="bg1"/>
                </a:solidFill>
              </a:rPr>
              <a:t> May 2021</a:t>
            </a:r>
          </a:p>
          <a:p>
            <a:pPr>
              <a:lnSpc>
                <a:spcPct val="90000"/>
              </a:lnSpc>
              <a:spcBef>
                <a:spcPts val="1000"/>
              </a:spcBef>
            </a:pPr>
            <a:r>
              <a:rPr lang="en-US" sz="2800" b="1" kern="1200" baseline="0" dirty="0">
                <a:solidFill>
                  <a:schemeClr val="bg1"/>
                </a:solidFill>
                <a:latin typeface="+mn-lt"/>
                <a:ea typeface="+mn-ea"/>
                <a:cs typeface="+mn-cs"/>
              </a:rPr>
              <a:t>Members : 33</a:t>
            </a:r>
          </a:p>
        </p:txBody>
      </p:sp>
      <p:pic>
        <p:nvPicPr>
          <p:cNvPr id="8194" name="Picture 2" descr="Returning to the Heart of Worship - OutreachMagazine.com">
            <a:extLst>
              <a:ext uri="{FF2B5EF4-FFF2-40B4-BE49-F238E27FC236}">
                <a16:creationId xmlns:a16="http://schemas.microsoft.com/office/drawing/2014/main" id="{82DA94A9-5730-4280-B050-D5976E777F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58" r="18658"/>
          <a:stretch/>
        </p:blipFill>
        <p:spPr bwMode="auto">
          <a:xfrm>
            <a:off x="6057418" y="230529"/>
            <a:ext cx="6096000" cy="6096000"/>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8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69FF7B4B-0528-4A94-8B2B-189F60FB8BB1}"/>
              </a:ext>
            </a:extLst>
          </p:cNvPr>
          <p:cNvSpPr>
            <a:spLocks noGrp="1"/>
          </p:cNvSpPr>
          <p:nvPr>
            <p:ph idx="1"/>
          </p:nvPr>
        </p:nvSpPr>
        <p:spPr>
          <a:xfrm>
            <a:off x="431999" y="906537"/>
            <a:ext cx="3240000" cy="720000"/>
          </a:xfrm>
        </p:spPr>
        <p:txBody>
          <a:bodyPr/>
          <a:lstStyle/>
          <a:p>
            <a:r>
              <a:rPr lang="en-US" sz="2400" b="1" dirty="0"/>
              <a:t>1</a:t>
            </a:r>
            <a:endParaRPr lang="en-IN" sz="2400" b="1" dirty="0"/>
          </a:p>
        </p:txBody>
      </p:sp>
      <p:sp>
        <p:nvSpPr>
          <p:cNvPr id="27" name="Content Placeholder 26">
            <a:extLst>
              <a:ext uri="{FF2B5EF4-FFF2-40B4-BE49-F238E27FC236}">
                <a16:creationId xmlns:a16="http://schemas.microsoft.com/office/drawing/2014/main" id="{2C597E88-6B3F-4EAC-926B-2731EEDF4388}"/>
              </a:ext>
            </a:extLst>
          </p:cNvPr>
          <p:cNvSpPr>
            <a:spLocks noGrp="1"/>
          </p:cNvSpPr>
          <p:nvPr>
            <p:ph idx="14"/>
          </p:nvPr>
        </p:nvSpPr>
        <p:spPr>
          <a:xfrm>
            <a:off x="431999" y="1542136"/>
            <a:ext cx="3239003" cy="5137118"/>
          </a:xfrm>
        </p:spPr>
        <p:txBody>
          <a:bodyPr/>
          <a:lstStyle/>
          <a:p>
            <a:pPr marL="0" indent="0">
              <a:lnSpc>
                <a:spcPct val="115000"/>
              </a:lnSpc>
              <a:spcAft>
                <a:spcPts val="1000"/>
              </a:spcAft>
              <a:buNone/>
            </a:pPr>
            <a:r>
              <a:rPr lang="en-US" sz="1700" b="1" dirty="0"/>
              <a:t>Sol. Sangeeta Ray : Praise God, I am soldier of AOJ,U.P.(Varanasi)I thank the Lord, that as I have joined in the morning worship, Lord blessed me so much that, I could come out from shyness, solved all my problems, my family which was broken now by the God’s grace it's been united. helped me to grow in my spiritual life. The knowledge, boldness which I have received, I could not get from the past days, but I could learn and grow so much in past 4 month. Amen! Alleluia</a:t>
            </a:r>
            <a:endParaRPr lang="en-IN" sz="1700" b="1" dirty="0"/>
          </a:p>
        </p:txBody>
      </p:sp>
      <p:sp>
        <p:nvSpPr>
          <p:cNvPr id="30" name="Content Placeholder 29">
            <a:extLst>
              <a:ext uri="{FF2B5EF4-FFF2-40B4-BE49-F238E27FC236}">
                <a16:creationId xmlns:a16="http://schemas.microsoft.com/office/drawing/2014/main" id="{66213553-5A25-4E00-B65A-3497855FB61F}"/>
              </a:ext>
            </a:extLst>
          </p:cNvPr>
          <p:cNvSpPr>
            <a:spLocks noGrp="1"/>
          </p:cNvSpPr>
          <p:nvPr>
            <p:ph idx="17"/>
          </p:nvPr>
        </p:nvSpPr>
        <p:spPr>
          <a:xfrm>
            <a:off x="4476499" y="906537"/>
            <a:ext cx="3240000" cy="720000"/>
          </a:xfrm>
        </p:spPr>
        <p:txBody>
          <a:bodyPr/>
          <a:lstStyle/>
          <a:p>
            <a:r>
              <a:rPr lang="en-US" sz="2400" b="1" dirty="0"/>
              <a:t>2</a:t>
            </a:r>
            <a:endParaRPr lang="en-IN" sz="2400" b="1" dirty="0"/>
          </a:p>
        </p:txBody>
      </p:sp>
      <p:sp>
        <p:nvSpPr>
          <p:cNvPr id="28" name="Content Placeholder 27">
            <a:extLst>
              <a:ext uri="{FF2B5EF4-FFF2-40B4-BE49-F238E27FC236}">
                <a16:creationId xmlns:a16="http://schemas.microsoft.com/office/drawing/2014/main" id="{BA68F1B3-AD98-46D8-BEAC-94E074DB1FDD}"/>
              </a:ext>
            </a:extLst>
          </p:cNvPr>
          <p:cNvSpPr>
            <a:spLocks noGrp="1"/>
          </p:cNvSpPr>
          <p:nvPr>
            <p:ph idx="15"/>
          </p:nvPr>
        </p:nvSpPr>
        <p:spPr>
          <a:xfrm>
            <a:off x="4476499" y="1542136"/>
            <a:ext cx="3240000" cy="5137118"/>
          </a:xfrm>
        </p:spPr>
        <p:txBody>
          <a:bodyPr/>
          <a:lstStyle/>
          <a:p>
            <a:pPr marL="0" indent="0">
              <a:lnSpc>
                <a:spcPct val="115000"/>
              </a:lnSpc>
              <a:spcAft>
                <a:spcPts val="1000"/>
              </a:spcAft>
              <a:buNone/>
            </a:pPr>
            <a:r>
              <a:rPr lang="en-US" sz="1700" b="1" dirty="0"/>
              <a:t>Sol. </a:t>
            </a:r>
            <a:r>
              <a:rPr lang="en-US" sz="1700" b="1" dirty="0" err="1"/>
              <a:t>Nirjala</a:t>
            </a:r>
            <a:r>
              <a:rPr lang="en-US" sz="1700" b="1" dirty="0"/>
              <a:t> Rao : I am </a:t>
            </a:r>
            <a:r>
              <a:rPr lang="en-US" sz="1700" b="1" dirty="0" err="1"/>
              <a:t>Nirjala</a:t>
            </a:r>
            <a:r>
              <a:rPr lang="en-US" sz="1700" b="1" dirty="0"/>
              <a:t> Rao and my husband's name is Mr. </a:t>
            </a:r>
            <a:r>
              <a:rPr lang="en-US" sz="1700" b="1" dirty="0" err="1"/>
              <a:t>Sashikant</a:t>
            </a:r>
            <a:r>
              <a:rPr lang="en-US" sz="1700" b="1" dirty="0"/>
              <a:t> Rao, past two month I am joining it regularly and in one the day I got healed from my sickness, which was related to ladies, and I was suffering from past 5 years, but God touched me and healed me ,and now I  believe that I will be also blessed with a child ,where doctors said I will never be a mother. Thank you and God bless you all.</a:t>
            </a:r>
            <a:endParaRPr lang="en-IN" sz="1700" b="1" dirty="0"/>
          </a:p>
        </p:txBody>
      </p:sp>
      <p:sp>
        <p:nvSpPr>
          <p:cNvPr id="31" name="Content Placeholder 30">
            <a:extLst>
              <a:ext uri="{FF2B5EF4-FFF2-40B4-BE49-F238E27FC236}">
                <a16:creationId xmlns:a16="http://schemas.microsoft.com/office/drawing/2014/main" id="{3B9ECC3D-6F6D-4D5B-B041-AA3DFF4CB15C}"/>
              </a:ext>
            </a:extLst>
          </p:cNvPr>
          <p:cNvSpPr>
            <a:spLocks noGrp="1"/>
          </p:cNvSpPr>
          <p:nvPr>
            <p:ph idx="18"/>
          </p:nvPr>
        </p:nvSpPr>
        <p:spPr>
          <a:xfrm>
            <a:off x="8520999" y="906537"/>
            <a:ext cx="3240000" cy="720000"/>
          </a:xfrm>
        </p:spPr>
        <p:txBody>
          <a:bodyPr/>
          <a:lstStyle/>
          <a:p>
            <a:r>
              <a:rPr lang="en-US" sz="2400" b="1" dirty="0"/>
              <a:t>3</a:t>
            </a:r>
            <a:endParaRPr lang="en-IN" sz="2400" b="1" dirty="0"/>
          </a:p>
        </p:txBody>
      </p:sp>
      <p:sp>
        <p:nvSpPr>
          <p:cNvPr id="29" name="Content Placeholder 28">
            <a:extLst>
              <a:ext uri="{FF2B5EF4-FFF2-40B4-BE49-F238E27FC236}">
                <a16:creationId xmlns:a16="http://schemas.microsoft.com/office/drawing/2014/main" id="{3283681B-6330-4A65-91E8-45CFCD885D9B}"/>
              </a:ext>
            </a:extLst>
          </p:cNvPr>
          <p:cNvSpPr>
            <a:spLocks noGrp="1"/>
          </p:cNvSpPr>
          <p:nvPr>
            <p:ph idx="16"/>
          </p:nvPr>
        </p:nvSpPr>
        <p:spPr>
          <a:xfrm>
            <a:off x="8520999" y="1542136"/>
            <a:ext cx="3240000" cy="5137118"/>
          </a:xfrm>
        </p:spPr>
        <p:txBody>
          <a:bodyPr/>
          <a:lstStyle/>
          <a:p>
            <a:pPr marL="0" indent="0">
              <a:lnSpc>
                <a:spcPct val="115000"/>
              </a:lnSpc>
              <a:spcAft>
                <a:spcPts val="1000"/>
              </a:spcAft>
              <a:buNone/>
            </a:pPr>
            <a:r>
              <a:rPr lang="en-US" sz="1700" b="1" dirty="0"/>
              <a:t>Sol. Manju : I am Manju my son was so sick, but regularly coming in this morning worship meeting my son got healed and even my whole family started believing in Jesus. Praise God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itle 1">
            <a:extLst>
              <a:ext uri="{FF2B5EF4-FFF2-40B4-BE49-F238E27FC236}">
                <a16:creationId xmlns:a16="http://schemas.microsoft.com/office/drawing/2014/main" id="{02E5369C-31E9-40B1-9160-5BBE0FFB2E9C}"/>
              </a:ext>
            </a:extLst>
          </p:cNvPr>
          <p:cNvSpPr txBox="1">
            <a:spLocks/>
          </p:cNvSpPr>
          <p:nvPr/>
        </p:nvSpPr>
        <p:spPr>
          <a:xfrm>
            <a:off x="231493" y="178746"/>
            <a:ext cx="12188142" cy="626328"/>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l"/>
            <a:r>
              <a:rPr lang="en-US" sz="3300" dirty="0">
                <a:solidFill>
                  <a:schemeClr val="tx1"/>
                </a:solidFill>
                <a:latin typeface="Constantia" panose="02030602050306030303" pitchFamily="18" charset="0"/>
                <a:ea typeface="+mn-ea"/>
                <a:cs typeface="Times New Roman" panose="02020603050405020304" pitchFamily="18" charset="0"/>
              </a:rPr>
              <a:t>Morning Worship | Testimonies</a:t>
            </a:r>
          </a:p>
        </p:txBody>
      </p:sp>
    </p:spTree>
    <p:extLst>
      <p:ext uri="{BB962C8B-B14F-4D97-AF65-F5344CB8AC3E}">
        <p14:creationId xmlns:p14="http://schemas.microsoft.com/office/powerpoint/2010/main" val="204665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7EFB02-2D60-4BF0-A2AE-58B3E4DE3E91}"/>
              </a:ext>
            </a:extLst>
          </p:cNvPr>
          <p:cNvSpPr>
            <a:spLocks noGrp="1"/>
          </p:cNvSpPr>
          <p:nvPr>
            <p:ph type="body" sz="quarter" idx="18"/>
          </p:nvPr>
        </p:nvSpPr>
        <p:spPr>
          <a:xfrm>
            <a:off x="995254" y="2682829"/>
            <a:ext cx="1829628" cy="3687593"/>
          </a:xfrm>
        </p:spPr>
        <p:txBody>
          <a:bodyPr vert="horz" lIns="0" tIns="0" rIns="0" bIns="0" rtlCol="0">
            <a:noAutofit/>
          </a:bodyPr>
          <a:lstStyle/>
          <a:p>
            <a:r>
              <a:rPr lang="en-US" sz="2000" b="1" dirty="0">
                <a:solidFill>
                  <a:schemeClr val="tx1"/>
                </a:solidFill>
              </a:rPr>
              <a:t>TROOP CHURCHES planned at </a:t>
            </a:r>
            <a:r>
              <a:rPr lang="en-US" sz="2000" b="1" dirty="0" err="1">
                <a:solidFill>
                  <a:schemeClr val="tx1"/>
                </a:solidFill>
              </a:rPr>
              <a:t>Bakhariya</a:t>
            </a:r>
            <a:r>
              <a:rPr lang="en-US" sz="2000" b="1" dirty="0">
                <a:solidFill>
                  <a:schemeClr val="tx1"/>
                </a:solidFill>
              </a:rPr>
              <a:t> (Ara) Bihar.</a:t>
            </a:r>
          </a:p>
          <a:p>
            <a:endParaRPr lang="en-IN" sz="2000" b="1" dirty="0">
              <a:solidFill>
                <a:schemeClr val="tx1"/>
              </a:solidFill>
            </a:endParaRPr>
          </a:p>
        </p:txBody>
      </p:sp>
      <p:sp>
        <p:nvSpPr>
          <p:cNvPr id="8" name="Text Placeholder 7">
            <a:extLst>
              <a:ext uri="{FF2B5EF4-FFF2-40B4-BE49-F238E27FC236}">
                <a16:creationId xmlns:a16="http://schemas.microsoft.com/office/drawing/2014/main" id="{63B955B5-2294-41ED-8CBB-8A2804DCEA6E}"/>
              </a:ext>
            </a:extLst>
          </p:cNvPr>
          <p:cNvSpPr>
            <a:spLocks noGrp="1"/>
          </p:cNvSpPr>
          <p:nvPr>
            <p:ph type="body" sz="quarter" idx="34"/>
          </p:nvPr>
        </p:nvSpPr>
        <p:spPr>
          <a:xfrm>
            <a:off x="3126113" y="2682830"/>
            <a:ext cx="1620000" cy="720000"/>
          </a:xfrm>
        </p:spPr>
        <p:txBody>
          <a:bodyPr vert="horz" lIns="0" tIns="0" rIns="0" bIns="0" rtlCol="0">
            <a:noAutofit/>
          </a:bodyPr>
          <a:lstStyle/>
          <a:p>
            <a:r>
              <a:rPr lang="en-US" sz="2000" b="1" dirty="0">
                <a:solidFill>
                  <a:schemeClr val="tx1"/>
                </a:solidFill>
              </a:rPr>
              <a:t>Night Prayer – 18 September at </a:t>
            </a:r>
            <a:r>
              <a:rPr lang="en-US" sz="2000" b="1" dirty="0" err="1">
                <a:solidFill>
                  <a:schemeClr val="tx1"/>
                </a:solidFill>
              </a:rPr>
              <a:t>Sukhrauli</a:t>
            </a:r>
            <a:r>
              <a:rPr lang="en-US" sz="2000" b="1" dirty="0">
                <a:solidFill>
                  <a:schemeClr val="tx1"/>
                </a:solidFill>
              </a:rPr>
              <a:t> (Village), </a:t>
            </a:r>
            <a:r>
              <a:rPr lang="en-US" sz="2000" b="1" dirty="0" err="1">
                <a:solidFill>
                  <a:schemeClr val="tx1"/>
                </a:solidFill>
              </a:rPr>
              <a:t>Bhojpur</a:t>
            </a:r>
            <a:r>
              <a:rPr lang="en-US" sz="2000" b="1" dirty="0">
                <a:solidFill>
                  <a:schemeClr val="tx1"/>
                </a:solidFill>
              </a:rPr>
              <a:t>.</a:t>
            </a:r>
          </a:p>
          <a:p>
            <a:endParaRPr lang="en-IN" sz="2000" b="1" dirty="0">
              <a:solidFill>
                <a:schemeClr val="tx1"/>
              </a:solidFill>
            </a:endParaRPr>
          </a:p>
        </p:txBody>
      </p:sp>
      <p:sp>
        <p:nvSpPr>
          <p:cNvPr id="11" name="Text Placeholder 10">
            <a:extLst>
              <a:ext uri="{FF2B5EF4-FFF2-40B4-BE49-F238E27FC236}">
                <a16:creationId xmlns:a16="http://schemas.microsoft.com/office/drawing/2014/main" id="{14DA20F0-33DA-45CB-9104-7B91CBED429B}"/>
              </a:ext>
            </a:extLst>
          </p:cNvPr>
          <p:cNvSpPr>
            <a:spLocks noGrp="1"/>
          </p:cNvSpPr>
          <p:nvPr>
            <p:ph type="body" sz="quarter" idx="36"/>
          </p:nvPr>
        </p:nvSpPr>
        <p:spPr>
          <a:xfrm>
            <a:off x="5050913" y="2682830"/>
            <a:ext cx="2130859" cy="1340530"/>
          </a:xfrm>
        </p:spPr>
        <p:txBody>
          <a:bodyPr vert="horz" lIns="0" tIns="0" rIns="0" bIns="0" rtlCol="0">
            <a:noAutofit/>
          </a:bodyPr>
          <a:lstStyle/>
          <a:p>
            <a:r>
              <a:rPr lang="en-US" sz="2000" b="1" dirty="0">
                <a:solidFill>
                  <a:schemeClr val="tx1"/>
                </a:solidFill>
              </a:rPr>
              <a:t>Carrying out regular worship &amp; warfare prayer for constituencies</a:t>
            </a:r>
          </a:p>
        </p:txBody>
      </p:sp>
      <p:sp>
        <p:nvSpPr>
          <p:cNvPr id="14" name="Text Placeholder 13">
            <a:extLst>
              <a:ext uri="{FF2B5EF4-FFF2-40B4-BE49-F238E27FC236}">
                <a16:creationId xmlns:a16="http://schemas.microsoft.com/office/drawing/2014/main" id="{C4B81375-7EB8-424F-BE6E-88802B9D99DE}"/>
              </a:ext>
            </a:extLst>
          </p:cNvPr>
          <p:cNvSpPr>
            <a:spLocks noGrp="1"/>
          </p:cNvSpPr>
          <p:nvPr>
            <p:ph type="body" sz="quarter" idx="38"/>
          </p:nvPr>
        </p:nvSpPr>
        <p:spPr>
          <a:xfrm>
            <a:off x="7387831" y="2682830"/>
            <a:ext cx="1829628" cy="1340530"/>
          </a:xfrm>
        </p:spPr>
        <p:txBody>
          <a:bodyPr vert="horz" lIns="0" tIns="0" rIns="0" bIns="0" rtlCol="0">
            <a:noAutofit/>
          </a:bodyPr>
          <a:lstStyle/>
          <a:p>
            <a:r>
              <a:rPr lang="en-US" sz="2000" b="1" dirty="0">
                <a:solidFill>
                  <a:schemeClr val="tx1"/>
                </a:solidFill>
              </a:rPr>
              <a:t>Fasting Prayer – September 2020</a:t>
            </a:r>
            <a:endParaRPr lang="en-IN" sz="2000" b="1" dirty="0">
              <a:solidFill>
                <a:schemeClr val="tx1"/>
              </a:solidFill>
            </a:endParaRPr>
          </a:p>
        </p:txBody>
      </p:sp>
      <p:sp>
        <p:nvSpPr>
          <p:cNvPr id="17" name="Text Placeholder 16">
            <a:extLst>
              <a:ext uri="{FF2B5EF4-FFF2-40B4-BE49-F238E27FC236}">
                <a16:creationId xmlns:a16="http://schemas.microsoft.com/office/drawing/2014/main" id="{6C738A19-B870-4134-B411-13E9D78C7093}"/>
              </a:ext>
            </a:extLst>
          </p:cNvPr>
          <p:cNvSpPr>
            <a:spLocks noGrp="1"/>
          </p:cNvSpPr>
          <p:nvPr>
            <p:ph type="body" sz="quarter" idx="40"/>
          </p:nvPr>
        </p:nvSpPr>
        <p:spPr>
          <a:xfrm>
            <a:off x="9518689" y="2682830"/>
            <a:ext cx="1620000" cy="720000"/>
          </a:xfrm>
        </p:spPr>
        <p:txBody>
          <a:bodyPr vert="horz" lIns="0" tIns="0" rIns="0" bIns="0" rtlCol="0">
            <a:noAutofit/>
          </a:bodyPr>
          <a:lstStyle/>
          <a:p>
            <a:r>
              <a:rPr lang="en-IN" sz="2000" b="1" dirty="0">
                <a:solidFill>
                  <a:schemeClr val="tx1"/>
                </a:solidFill>
              </a:rPr>
              <a:t> Healing class is planned for this Month</a:t>
            </a:r>
          </a:p>
          <a:p>
            <a:endParaRPr lang="en-IN" sz="2000" b="1" dirty="0">
              <a:solidFill>
                <a:schemeClr val="tx1"/>
              </a:solidFill>
            </a:endParaRPr>
          </a:p>
        </p:txBody>
      </p:sp>
      <p:sp>
        <p:nvSpPr>
          <p:cNvPr id="20" name="TextBox 19">
            <a:extLst>
              <a:ext uri="{FF2B5EF4-FFF2-40B4-BE49-F238E27FC236}">
                <a16:creationId xmlns:a16="http://schemas.microsoft.com/office/drawing/2014/main" id="{1D36D39E-1392-4DE5-959A-24A76499B18B}"/>
              </a:ext>
            </a:extLst>
          </p:cNvPr>
          <p:cNvSpPr txBox="1"/>
          <p:nvPr/>
        </p:nvSpPr>
        <p:spPr>
          <a:xfrm>
            <a:off x="244999" y="387752"/>
            <a:ext cx="7239000" cy="622991"/>
          </a:xfrm>
          <a:prstGeom prst="rect">
            <a:avLst/>
          </a:prstGeom>
          <a:noFill/>
        </p:spPr>
        <p:txBody>
          <a:bodyPr wrap="square">
            <a:spAutoFit/>
          </a:bodyPr>
          <a:lstStyle/>
          <a:p>
            <a:pPr>
              <a:lnSpc>
                <a:spcPct val="110000"/>
              </a:lnSpc>
            </a:pPr>
            <a:r>
              <a:rPr lang="en-US" sz="3300" b="1" spc="-150" dirty="0">
                <a:latin typeface="Constantia" panose="02030602050306030303" pitchFamily="18" charset="0"/>
                <a:cs typeface="Times New Roman" panose="02020603050405020304" pitchFamily="18" charset="0"/>
              </a:rPr>
              <a:t>Plan for September</a:t>
            </a:r>
            <a:endParaRPr lang="en-IN" sz="3300" b="1" spc="-150" dirty="0">
              <a:latin typeface="Constantia" panose="02030602050306030303"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F1F5C214-12C0-456E-A5A7-D3180EF2BA1E}"/>
              </a:ext>
            </a:extLst>
          </p:cNvPr>
          <p:cNvSpPr txBox="1"/>
          <p:nvPr/>
        </p:nvSpPr>
        <p:spPr>
          <a:xfrm>
            <a:off x="3731545" y="1547068"/>
            <a:ext cx="470000" cy="769441"/>
          </a:xfrm>
          <a:prstGeom prst="rect">
            <a:avLst/>
          </a:prstGeom>
          <a:noFill/>
        </p:spPr>
        <p:txBody>
          <a:bodyPr wrap="none" rtlCol="0">
            <a:spAutoFit/>
          </a:bodyPr>
          <a:lstStyle/>
          <a:p>
            <a:r>
              <a:rPr lang="en-US" sz="4400" b="1" dirty="0">
                <a:solidFill>
                  <a:schemeClr val="bg1"/>
                </a:solidFill>
              </a:rPr>
              <a:t>2</a:t>
            </a:r>
            <a:endParaRPr lang="en-IN" sz="4400" b="1" dirty="0">
              <a:solidFill>
                <a:schemeClr val="bg1"/>
              </a:solidFill>
            </a:endParaRPr>
          </a:p>
        </p:txBody>
      </p:sp>
      <p:sp>
        <p:nvSpPr>
          <p:cNvPr id="23" name="TextBox 22">
            <a:extLst>
              <a:ext uri="{FF2B5EF4-FFF2-40B4-BE49-F238E27FC236}">
                <a16:creationId xmlns:a16="http://schemas.microsoft.com/office/drawing/2014/main" id="{5350E394-3417-47B0-A2B3-35B35A44828C}"/>
              </a:ext>
            </a:extLst>
          </p:cNvPr>
          <p:cNvSpPr txBox="1"/>
          <p:nvPr/>
        </p:nvSpPr>
        <p:spPr>
          <a:xfrm>
            <a:off x="1544170" y="1547068"/>
            <a:ext cx="470000" cy="769441"/>
          </a:xfrm>
          <a:prstGeom prst="rect">
            <a:avLst/>
          </a:prstGeom>
          <a:noFill/>
        </p:spPr>
        <p:txBody>
          <a:bodyPr wrap="none" rtlCol="0">
            <a:spAutoFit/>
          </a:bodyPr>
          <a:lstStyle/>
          <a:p>
            <a:r>
              <a:rPr lang="en-US" sz="4400" b="1" dirty="0">
                <a:solidFill>
                  <a:schemeClr val="bg1"/>
                </a:solidFill>
              </a:rPr>
              <a:t>1</a:t>
            </a:r>
            <a:endParaRPr lang="en-IN" sz="4400" b="1" dirty="0">
              <a:solidFill>
                <a:schemeClr val="bg1"/>
              </a:solidFill>
            </a:endParaRPr>
          </a:p>
        </p:txBody>
      </p:sp>
      <p:sp>
        <p:nvSpPr>
          <p:cNvPr id="24" name="TextBox 23">
            <a:extLst>
              <a:ext uri="{FF2B5EF4-FFF2-40B4-BE49-F238E27FC236}">
                <a16:creationId xmlns:a16="http://schemas.microsoft.com/office/drawing/2014/main" id="{C488C094-34C6-4196-90DE-CBACD74D15AB}"/>
              </a:ext>
            </a:extLst>
          </p:cNvPr>
          <p:cNvSpPr txBox="1"/>
          <p:nvPr/>
        </p:nvSpPr>
        <p:spPr>
          <a:xfrm>
            <a:off x="7988819" y="1547068"/>
            <a:ext cx="470000" cy="769441"/>
          </a:xfrm>
          <a:prstGeom prst="rect">
            <a:avLst/>
          </a:prstGeom>
          <a:noFill/>
        </p:spPr>
        <p:txBody>
          <a:bodyPr wrap="none" rtlCol="0">
            <a:spAutoFit/>
          </a:bodyPr>
          <a:lstStyle/>
          <a:p>
            <a:r>
              <a:rPr lang="en-US" sz="4400" b="1" dirty="0">
                <a:solidFill>
                  <a:schemeClr val="bg1"/>
                </a:solidFill>
              </a:rPr>
              <a:t>4</a:t>
            </a:r>
            <a:endParaRPr lang="en-IN" sz="4400" b="1" dirty="0">
              <a:solidFill>
                <a:schemeClr val="bg1"/>
              </a:solidFill>
            </a:endParaRPr>
          </a:p>
        </p:txBody>
      </p:sp>
      <p:sp>
        <p:nvSpPr>
          <p:cNvPr id="25" name="TextBox 24">
            <a:extLst>
              <a:ext uri="{FF2B5EF4-FFF2-40B4-BE49-F238E27FC236}">
                <a16:creationId xmlns:a16="http://schemas.microsoft.com/office/drawing/2014/main" id="{8C4632D2-6564-4B0C-86F6-7734F14283BD}"/>
              </a:ext>
            </a:extLst>
          </p:cNvPr>
          <p:cNvSpPr txBox="1"/>
          <p:nvPr/>
        </p:nvSpPr>
        <p:spPr>
          <a:xfrm>
            <a:off x="5862404" y="1547068"/>
            <a:ext cx="470000" cy="769441"/>
          </a:xfrm>
          <a:prstGeom prst="rect">
            <a:avLst/>
          </a:prstGeom>
          <a:noFill/>
        </p:spPr>
        <p:txBody>
          <a:bodyPr wrap="none" rtlCol="0">
            <a:spAutoFit/>
          </a:bodyPr>
          <a:lstStyle/>
          <a:p>
            <a:r>
              <a:rPr lang="en-US" sz="4400" b="1" dirty="0">
                <a:solidFill>
                  <a:schemeClr val="bg1"/>
                </a:solidFill>
              </a:rPr>
              <a:t>3</a:t>
            </a:r>
            <a:endParaRPr lang="en-IN" sz="4400" b="1" dirty="0">
              <a:solidFill>
                <a:schemeClr val="bg1"/>
              </a:solidFill>
            </a:endParaRPr>
          </a:p>
        </p:txBody>
      </p:sp>
      <p:sp>
        <p:nvSpPr>
          <p:cNvPr id="26" name="TextBox 25">
            <a:extLst>
              <a:ext uri="{FF2B5EF4-FFF2-40B4-BE49-F238E27FC236}">
                <a16:creationId xmlns:a16="http://schemas.microsoft.com/office/drawing/2014/main" id="{C7E58FEE-9F54-4135-B518-9A9A01A0EDA5}"/>
              </a:ext>
            </a:extLst>
          </p:cNvPr>
          <p:cNvSpPr txBox="1"/>
          <p:nvPr/>
        </p:nvSpPr>
        <p:spPr>
          <a:xfrm>
            <a:off x="10131093" y="1547068"/>
            <a:ext cx="470000" cy="769441"/>
          </a:xfrm>
          <a:prstGeom prst="rect">
            <a:avLst/>
          </a:prstGeom>
          <a:noFill/>
        </p:spPr>
        <p:txBody>
          <a:bodyPr wrap="none" rtlCol="0">
            <a:spAutoFit/>
          </a:bodyPr>
          <a:lstStyle/>
          <a:p>
            <a:r>
              <a:rPr lang="en-US" sz="4400" b="1" dirty="0">
                <a:solidFill>
                  <a:schemeClr val="bg1"/>
                </a:solidFill>
              </a:rPr>
              <a:t>5</a:t>
            </a:r>
            <a:endParaRPr lang="en-IN" sz="4400" b="1" dirty="0">
              <a:solidFill>
                <a:schemeClr val="bg1"/>
              </a:solidFill>
            </a:endParaRPr>
          </a:p>
        </p:txBody>
      </p:sp>
    </p:spTree>
    <p:extLst>
      <p:ext uri="{BB962C8B-B14F-4D97-AF65-F5344CB8AC3E}">
        <p14:creationId xmlns:p14="http://schemas.microsoft.com/office/powerpoint/2010/main" val="92412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a:extLst>
              <a:ext uri="{FF2B5EF4-FFF2-40B4-BE49-F238E27FC236}">
                <a16:creationId xmlns:a16="http://schemas.microsoft.com/office/drawing/2014/main" id="{09ACDC2A-A271-40CC-8DFC-83AB9D94D3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a:extLst>
              <a:ext uri="{FF2B5EF4-FFF2-40B4-BE49-F238E27FC236}">
                <a16:creationId xmlns:a16="http://schemas.microsoft.com/office/drawing/2014/main" id="{618C48D6-C06F-4155-95A6-5335B38FB1D8}"/>
              </a:ext>
            </a:extLst>
          </p:cNvPr>
          <p:cNvPicPr>
            <a:picLocks noChangeAspect="1"/>
          </p:cNvPicPr>
          <p:nvPr/>
        </p:nvPicPr>
        <p:blipFill>
          <a:blip r:embed="rId2"/>
          <a:stretch>
            <a:fillRect/>
          </a:stretch>
        </p:blipFill>
        <p:spPr>
          <a:xfrm>
            <a:off x="0" y="0"/>
            <a:ext cx="6069256" cy="6858000"/>
          </a:xfrm>
          <a:prstGeom prst="rect">
            <a:avLst/>
          </a:prstGeom>
        </p:spPr>
      </p:pic>
      <p:pic>
        <p:nvPicPr>
          <p:cNvPr id="7176" name="Picture 8" descr="Uttar Pradesh Map | India world map, India map, Map">
            <a:extLst>
              <a:ext uri="{FF2B5EF4-FFF2-40B4-BE49-F238E27FC236}">
                <a16:creationId xmlns:a16="http://schemas.microsoft.com/office/drawing/2014/main" id="{9B173A47-2547-4596-9950-AB80F7950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356" y="-1"/>
            <a:ext cx="610664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864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E96CF7F-9086-42CC-A091-82021953B4EB}"/>
              </a:ext>
            </a:extLst>
          </p:cNvPr>
          <p:cNvSpPr txBox="1"/>
          <p:nvPr/>
        </p:nvSpPr>
        <p:spPr>
          <a:xfrm>
            <a:off x="244998" y="1120675"/>
            <a:ext cx="11781097" cy="5509200"/>
          </a:xfrm>
          <a:prstGeom prst="rect">
            <a:avLst/>
          </a:prstGeom>
          <a:noFill/>
        </p:spPr>
        <p:txBody>
          <a:bodyPr wrap="square">
            <a:spAutoFit/>
          </a:bodyPr>
          <a:lstStyle/>
          <a:p>
            <a:pPr>
              <a:buAutoNum type="arabicPeriod"/>
            </a:pPr>
            <a:r>
              <a:rPr lang="en-US" sz="3200" b="1" dirty="0"/>
              <a:t>There are 41 S.M.P and 28  SMLA region  in eastern UP</a:t>
            </a:r>
          </a:p>
          <a:p>
            <a:pPr>
              <a:buAutoNum type="arabicPeriod"/>
            </a:pPr>
            <a:endParaRPr lang="en-US" sz="3200" b="1" dirty="0"/>
          </a:p>
          <a:p>
            <a:pPr>
              <a:buAutoNum type="arabicPeriod"/>
            </a:pPr>
            <a:r>
              <a:rPr lang="en-US" sz="3200" b="1" dirty="0"/>
              <a:t>The coordinator of Jehovah Jireh morning worship is Sol. Sangeeta Rai and sub coordinator- </a:t>
            </a:r>
            <a:r>
              <a:rPr lang="en-US" sz="3200" b="1" dirty="0" err="1"/>
              <a:t>Jannet</a:t>
            </a:r>
            <a:r>
              <a:rPr lang="en-US" sz="3200" b="1" dirty="0"/>
              <a:t> Lawrence.</a:t>
            </a:r>
          </a:p>
          <a:p>
            <a:pPr>
              <a:buAutoNum type="arabicPeriod"/>
            </a:pPr>
            <a:endParaRPr lang="en-US" sz="3200" b="1" dirty="0"/>
          </a:p>
          <a:p>
            <a:pPr>
              <a:buAutoNum type="arabicPeriod"/>
            </a:pPr>
            <a:r>
              <a:rPr lang="en-US" sz="3200" b="1" dirty="0"/>
              <a:t>40 to 45 Members used to attend Daily morning worship.</a:t>
            </a:r>
          </a:p>
          <a:p>
            <a:pPr>
              <a:buAutoNum type="arabicPeriod"/>
            </a:pPr>
            <a:endParaRPr lang="en-US" sz="3200" b="1" dirty="0"/>
          </a:p>
          <a:p>
            <a:pPr>
              <a:buAutoNum type="arabicPeriod"/>
            </a:pPr>
            <a:r>
              <a:rPr lang="en-US" sz="3200" b="1" dirty="0"/>
              <a:t>On 31st May 2021, JEHOVAH JIREH morning Worship in Uttar Pradesh.</a:t>
            </a:r>
          </a:p>
          <a:p>
            <a:pPr>
              <a:buAutoNum type="arabicPeriod"/>
            </a:pPr>
            <a:endParaRPr lang="en-US" sz="3200" b="1" dirty="0"/>
          </a:p>
          <a:p>
            <a:pPr>
              <a:buAutoNum type="arabicPeriod"/>
            </a:pPr>
            <a:r>
              <a:rPr lang="en-US" sz="3200" b="1" dirty="0"/>
              <a:t>Planning to start new morning worship after 3 months in Bihar.</a:t>
            </a:r>
          </a:p>
        </p:txBody>
      </p:sp>
      <p:sp>
        <p:nvSpPr>
          <p:cNvPr id="24" name="TextBox 23">
            <a:extLst>
              <a:ext uri="{FF2B5EF4-FFF2-40B4-BE49-F238E27FC236}">
                <a16:creationId xmlns:a16="http://schemas.microsoft.com/office/drawing/2014/main" id="{0A3B1F65-63AF-4B5E-A8F3-306938F7C0E3}"/>
              </a:ext>
            </a:extLst>
          </p:cNvPr>
          <p:cNvSpPr txBox="1"/>
          <p:nvPr/>
        </p:nvSpPr>
        <p:spPr>
          <a:xfrm>
            <a:off x="244999" y="387752"/>
            <a:ext cx="7239000" cy="622991"/>
          </a:xfrm>
          <a:prstGeom prst="rect">
            <a:avLst/>
          </a:prstGeom>
          <a:noFill/>
        </p:spPr>
        <p:txBody>
          <a:bodyPr wrap="square">
            <a:spAutoFit/>
          </a:bodyPr>
          <a:lstStyle/>
          <a:p>
            <a:pPr>
              <a:lnSpc>
                <a:spcPct val="110000"/>
              </a:lnSpc>
            </a:pPr>
            <a:r>
              <a:rPr lang="en-US" sz="3300" b="1" spc="-150" dirty="0">
                <a:latin typeface="Constantia" panose="02030602050306030303" pitchFamily="18" charset="0"/>
                <a:cs typeface="Times New Roman" panose="02020603050405020304" pitchFamily="18" charset="0"/>
              </a:rPr>
              <a:t>Plan for September</a:t>
            </a:r>
            <a:endParaRPr lang="en-IN" sz="3300" b="1" spc="-150" dirty="0">
              <a:latin typeface="Constantia" panose="02030602050306030303" pitchFamily="18" charset="0"/>
              <a:cs typeface="Times New Roman" panose="02020603050405020304" pitchFamily="18" charset="0"/>
            </a:endParaRPr>
          </a:p>
        </p:txBody>
      </p:sp>
    </p:spTree>
    <p:extLst>
      <p:ext uri="{BB962C8B-B14F-4D97-AF65-F5344CB8AC3E}">
        <p14:creationId xmlns:p14="http://schemas.microsoft.com/office/powerpoint/2010/main" val="3326044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orship Prayers - Experience Breakthroughs in Praise">
            <a:extLst>
              <a:ext uri="{FF2B5EF4-FFF2-40B4-BE49-F238E27FC236}">
                <a16:creationId xmlns:a16="http://schemas.microsoft.com/office/drawing/2014/main" id="{FD00BC73-63E9-4F55-A73C-0768D0EB6A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37" r="12659" b="-1"/>
          <a:stretch/>
        </p:blipFill>
        <p:spPr bwMode="auto">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rgbClr val="FFFFFF"/>
          </a:solid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2CB6EA-A497-4A88-8836-E8764EB09C3C}"/>
              </a:ext>
            </a:extLst>
          </p:cNvPr>
          <p:cNvSpPr txBox="1"/>
          <p:nvPr/>
        </p:nvSpPr>
        <p:spPr>
          <a:xfrm>
            <a:off x="7165961" y="2144857"/>
            <a:ext cx="7956755" cy="2345497"/>
          </a:xfrm>
          <a:prstGeom prst="rect">
            <a:avLst/>
          </a:prstGeom>
        </p:spPr>
        <p:txBody>
          <a:bodyPr vert="horz" lIns="0" tIns="0" rIns="0" bIns="0" rtlCol="0" anchor="b">
            <a:normAutofit/>
          </a:bodyPr>
          <a:lstStyle/>
          <a:p>
            <a:pPr>
              <a:lnSpc>
                <a:spcPts val="5000"/>
              </a:lnSpc>
              <a:spcBef>
                <a:spcPct val="0"/>
              </a:spcBef>
              <a:spcAft>
                <a:spcPts val="600"/>
              </a:spcAft>
            </a:pPr>
            <a:r>
              <a:rPr lang="en-US" sz="4400" b="1" cap="all" spc="-150" dirty="0">
                <a:solidFill>
                  <a:schemeClr val="bg1"/>
                </a:solidFill>
                <a:latin typeface="+mj-lt"/>
                <a:ea typeface="+mj-ea"/>
                <a:cs typeface="+mj-cs"/>
              </a:rPr>
              <a:t>Report :</a:t>
            </a:r>
            <a:br>
              <a:rPr lang="en-US" b="1" kern="1200" cap="all" spc="-150" baseline="0" dirty="0">
                <a:solidFill>
                  <a:schemeClr val="bg1"/>
                </a:solidFill>
                <a:latin typeface="+mj-lt"/>
                <a:ea typeface="+mj-ea"/>
                <a:cs typeface="+mj-cs"/>
              </a:rPr>
            </a:br>
            <a:r>
              <a:rPr lang="en-US" sz="4200" b="1" cap="all" spc="-150" dirty="0">
                <a:solidFill>
                  <a:schemeClr val="bg1"/>
                </a:solidFill>
                <a:latin typeface="Times New Roman" panose="02020603050405020304" pitchFamily="18" charset="0"/>
                <a:ea typeface="+mj-ea"/>
                <a:cs typeface="Times New Roman" panose="02020603050405020304" pitchFamily="18" charset="0"/>
              </a:rPr>
              <a:t>24</a:t>
            </a:r>
            <a:r>
              <a:rPr lang="en-US" sz="4200" b="1" cap="all" spc="-150" dirty="0">
                <a:solidFill>
                  <a:schemeClr val="bg1"/>
                </a:solidFill>
                <a:latin typeface="+mj-lt"/>
                <a:ea typeface="+mj-ea"/>
                <a:cs typeface="+mj-cs"/>
              </a:rPr>
              <a:t> HOURS – </a:t>
            </a:r>
          </a:p>
          <a:p>
            <a:pPr>
              <a:lnSpc>
                <a:spcPts val="5000"/>
              </a:lnSpc>
              <a:spcBef>
                <a:spcPct val="0"/>
              </a:spcBef>
              <a:spcAft>
                <a:spcPts val="600"/>
              </a:spcAft>
            </a:pPr>
            <a:r>
              <a:rPr lang="en-US" sz="4200" b="1" cap="all" spc="-150" dirty="0">
                <a:solidFill>
                  <a:schemeClr val="bg1"/>
                </a:solidFill>
                <a:latin typeface="+mj-lt"/>
                <a:ea typeface="+mj-ea"/>
                <a:cs typeface="+mj-cs"/>
              </a:rPr>
              <a:t>OFFLINE WORSHIP</a:t>
            </a:r>
          </a:p>
        </p:txBody>
      </p:sp>
      <p:sp>
        <p:nvSpPr>
          <p:cNvPr id="8" name="Subtitle 2">
            <a:extLst>
              <a:ext uri="{FF2B5EF4-FFF2-40B4-BE49-F238E27FC236}">
                <a16:creationId xmlns:a16="http://schemas.microsoft.com/office/drawing/2014/main" id="{38114A4B-7A88-434B-A15A-137C5E77EF5B}"/>
              </a:ext>
            </a:extLst>
          </p:cNvPr>
          <p:cNvSpPr>
            <a:spLocks noGrp="1"/>
          </p:cNvSpPr>
          <p:nvPr>
            <p:ph type="subTitle" idx="1"/>
          </p:nvPr>
        </p:nvSpPr>
        <p:spPr>
          <a:xfrm>
            <a:off x="7165961" y="4606620"/>
            <a:ext cx="4099187" cy="1048939"/>
          </a:xfrm>
        </p:spPr>
        <p:txBody>
          <a:bodyPr/>
          <a:lstStyle/>
          <a:p>
            <a:pPr algn="l"/>
            <a:r>
              <a:rPr lang="en-US" cap="none" dirty="0"/>
              <a:t>Planning and praying</a:t>
            </a:r>
          </a:p>
        </p:txBody>
      </p:sp>
    </p:spTree>
    <p:extLst>
      <p:ext uri="{BB962C8B-B14F-4D97-AF65-F5344CB8AC3E}">
        <p14:creationId xmlns:p14="http://schemas.microsoft.com/office/powerpoint/2010/main" val="2591324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ubtitle 2">
            <a:extLst>
              <a:ext uri="{FF2B5EF4-FFF2-40B4-BE49-F238E27FC236}">
                <a16:creationId xmlns:a16="http://schemas.microsoft.com/office/drawing/2014/main" id="{B208BDA4-F939-4A74-8163-F993A0DDF7DB}"/>
              </a:ext>
            </a:extLst>
          </p:cNvPr>
          <p:cNvSpPr>
            <a:spLocks noGrp="1"/>
          </p:cNvSpPr>
          <p:nvPr>
            <p:ph type="subTitle" idx="1"/>
          </p:nvPr>
        </p:nvSpPr>
        <p:spPr>
          <a:xfrm>
            <a:off x="7165961" y="4606620"/>
            <a:ext cx="4099187" cy="1048939"/>
          </a:xfrm>
        </p:spPr>
        <p:txBody>
          <a:bodyPr/>
          <a:lstStyle/>
          <a:p>
            <a:pPr algn="l"/>
            <a:r>
              <a:rPr lang="en-US" cap="none" dirty="0"/>
              <a:t>Planning and praying</a:t>
            </a:r>
          </a:p>
        </p:txBody>
      </p:sp>
      <p:pic>
        <p:nvPicPr>
          <p:cNvPr id="12290" name="Picture 2" descr="Reverence: 8th-12th June 2020 – Be Inspirational">
            <a:extLst>
              <a:ext uri="{FF2B5EF4-FFF2-40B4-BE49-F238E27FC236}">
                <a16:creationId xmlns:a16="http://schemas.microsoft.com/office/drawing/2014/main" id="{C088C727-17CF-4039-848E-59FE0C41B3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60" r="24191" b="-1"/>
          <a:stretch/>
        </p:blipFill>
        <p:spPr bwMode="auto">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rgbClr val="FFFFFF"/>
          </a:solid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3792815-BCAF-4C01-80F7-9CA5BCE0B3F5}"/>
              </a:ext>
            </a:extLst>
          </p:cNvPr>
          <p:cNvSpPr txBox="1"/>
          <p:nvPr/>
        </p:nvSpPr>
        <p:spPr>
          <a:xfrm>
            <a:off x="7165961" y="2144857"/>
            <a:ext cx="7956755" cy="2345497"/>
          </a:xfrm>
          <a:prstGeom prst="rect">
            <a:avLst/>
          </a:prstGeom>
        </p:spPr>
        <p:txBody>
          <a:bodyPr vert="horz" lIns="0" tIns="0" rIns="0" bIns="0" rtlCol="0" anchor="b">
            <a:normAutofit/>
          </a:bodyPr>
          <a:lstStyle/>
          <a:p>
            <a:pPr>
              <a:lnSpc>
                <a:spcPts val="5000"/>
              </a:lnSpc>
              <a:spcBef>
                <a:spcPct val="0"/>
              </a:spcBef>
              <a:spcAft>
                <a:spcPts val="600"/>
              </a:spcAft>
            </a:pPr>
            <a:r>
              <a:rPr lang="en-US" sz="4400" b="1" cap="all" spc="-150" dirty="0">
                <a:solidFill>
                  <a:schemeClr val="bg1"/>
                </a:solidFill>
                <a:latin typeface="+mj-lt"/>
                <a:ea typeface="+mj-ea"/>
                <a:cs typeface="+mj-cs"/>
              </a:rPr>
              <a:t>Report :</a:t>
            </a:r>
            <a:br>
              <a:rPr lang="en-US" b="1" kern="1200" cap="all" spc="-150" baseline="0" dirty="0">
                <a:solidFill>
                  <a:schemeClr val="bg1"/>
                </a:solidFill>
                <a:latin typeface="+mj-lt"/>
                <a:ea typeface="+mj-ea"/>
                <a:cs typeface="+mj-cs"/>
              </a:rPr>
            </a:br>
            <a:r>
              <a:rPr lang="en-US" sz="4200" b="1" cap="all" spc="-150" dirty="0">
                <a:solidFill>
                  <a:schemeClr val="bg1"/>
                </a:solidFill>
                <a:latin typeface="Times New Roman" panose="02020603050405020304" pitchFamily="18" charset="0"/>
                <a:ea typeface="+mj-ea"/>
                <a:cs typeface="Times New Roman" panose="02020603050405020304" pitchFamily="18" charset="0"/>
              </a:rPr>
              <a:t>24</a:t>
            </a:r>
            <a:r>
              <a:rPr lang="en-US" sz="4200" b="1" cap="all" spc="-150" dirty="0">
                <a:solidFill>
                  <a:schemeClr val="bg1"/>
                </a:solidFill>
                <a:latin typeface="+mj-lt"/>
                <a:ea typeface="+mj-ea"/>
                <a:cs typeface="+mj-cs"/>
              </a:rPr>
              <a:t> HOURS – </a:t>
            </a:r>
          </a:p>
          <a:p>
            <a:pPr>
              <a:lnSpc>
                <a:spcPts val="5000"/>
              </a:lnSpc>
              <a:spcBef>
                <a:spcPct val="0"/>
              </a:spcBef>
              <a:spcAft>
                <a:spcPts val="600"/>
              </a:spcAft>
            </a:pPr>
            <a:r>
              <a:rPr lang="en-US" sz="4200" b="1" cap="all" spc="-150" dirty="0">
                <a:solidFill>
                  <a:schemeClr val="bg1"/>
                </a:solidFill>
                <a:latin typeface="+mj-lt"/>
                <a:ea typeface="+mj-ea"/>
                <a:cs typeface="+mj-cs"/>
              </a:rPr>
              <a:t>ONLINE WORSHIP</a:t>
            </a:r>
          </a:p>
        </p:txBody>
      </p:sp>
    </p:spTree>
    <p:extLst>
      <p:ext uri="{BB962C8B-B14F-4D97-AF65-F5344CB8AC3E}">
        <p14:creationId xmlns:p14="http://schemas.microsoft.com/office/powerpoint/2010/main" val="811209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ubtitle 2">
            <a:extLst>
              <a:ext uri="{FF2B5EF4-FFF2-40B4-BE49-F238E27FC236}">
                <a16:creationId xmlns:a16="http://schemas.microsoft.com/office/drawing/2014/main" id="{B208BDA4-F939-4A74-8163-F993A0DDF7DB}"/>
              </a:ext>
            </a:extLst>
          </p:cNvPr>
          <p:cNvSpPr>
            <a:spLocks noGrp="1"/>
          </p:cNvSpPr>
          <p:nvPr>
            <p:ph type="subTitle" idx="1"/>
          </p:nvPr>
        </p:nvSpPr>
        <p:spPr>
          <a:xfrm>
            <a:off x="7165961" y="4606620"/>
            <a:ext cx="4099187" cy="1048939"/>
          </a:xfrm>
        </p:spPr>
        <p:txBody>
          <a:bodyPr/>
          <a:lstStyle/>
          <a:p>
            <a:pPr algn="l"/>
            <a:r>
              <a:rPr lang="en-US" cap="none" dirty="0"/>
              <a:t>Planning and praying</a:t>
            </a:r>
          </a:p>
        </p:txBody>
      </p:sp>
      <p:pic>
        <p:nvPicPr>
          <p:cNvPr id="12290" name="Picture 2" descr="Reverence: 8th-12th June 2020 – Be Inspirational">
            <a:extLst>
              <a:ext uri="{FF2B5EF4-FFF2-40B4-BE49-F238E27FC236}">
                <a16:creationId xmlns:a16="http://schemas.microsoft.com/office/drawing/2014/main" id="{C088C727-17CF-4039-848E-59FE0C41B3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60" r="24191" b="-1"/>
          <a:stretch/>
        </p:blipFill>
        <p:spPr bwMode="auto">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rgbClr val="FFFFFF"/>
          </a:solidFill>
        </p:spPr>
      </p:pic>
      <p:sp>
        <p:nvSpPr>
          <p:cNvPr id="6" name="TextBox 5">
            <a:extLst>
              <a:ext uri="{FF2B5EF4-FFF2-40B4-BE49-F238E27FC236}">
                <a16:creationId xmlns:a16="http://schemas.microsoft.com/office/drawing/2014/main" id="{63792815-BCAF-4C01-80F7-9CA5BCE0B3F5}"/>
              </a:ext>
            </a:extLst>
          </p:cNvPr>
          <p:cNvSpPr txBox="1"/>
          <p:nvPr/>
        </p:nvSpPr>
        <p:spPr>
          <a:xfrm>
            <a:off x="7165961" y="2144857"/>
            <a:ext cx="7956755"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NATIONAL  WORSHIP</a:t>
            </a:r>
          </a:p>
          <a:p>
            <a:pPr>
              <a:lnSpc>
                <a:spcPts val="5000"/>
              </a:lnSpc>
              <a:spcBef>
                <a:spcPct val="0"/>
              </a:spcBef>
              <a:spcAft>
                <a:spcPts val="600"/>
              </a:spcAft>
            </a:pPr>
            <a:r>
              <a:rPr lang="en-US" sz="4200" b="1" cap="all" spc="-150" dirty="0">
                <a:solidFill>
                  <a:schemeClr val="bg1"/>
                </a:solidFill>
                <a:latin typeface="+mj-lt"/>
                <a:ea typeface="+mj-ea"/>
                <a:cs typeface="+mj-cs"/>
              </a:rPr>
              <a:t>CENTRE</a:t>
            </a:r>
          </a:p>
        </p:txBody>
      </p:sp>
    </p:spTree>
    <p:extLst>
      <p:ext uri="{BB962C8B-B14F-4D97-AF65-F5344CB8AC3E}">
        <p14:creationId xmlns:p14="http://schemas.microsoft.com/office/powerpoint/2010/main" val="3693564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ubtitle 2">
            <a:extLst>
              <a:ext uri="{FF2B5EF4-FFF2-40B4-BE49-F238E27FC236}">
                <a16:creationId xmlns:a16="http://schemas.microsoft.com/office/drawing/2014/main" id="{B208BDA4-F939-4A74-8163-F993A0DDF7DB}"/>
              </a:ext>
            </a:extLst>
          </p:cNvPr>
          <p:cNvSpPr>
            <a:spLocks noGrp="1"/>
          </p:cNvSpPr>
          <p:nvPr>
            <p:ph type="subTitle" idx="1"/>
          </p:nvPr>
        </p:nvSpPr>
        <p:spPr>
          <a:xfrm>
            <a:off x="7165961" y="4606620"/>
            <a:ext cx="4099187" cy="1048939"/>
          </a:xfrm>
        </p:spPr>
        <p:txBody>
          <a:bodyPr/>
          <a:lstStyle/>
          <a:p>
            <a:pPr algn="l"/>
            <a:r>
              <a:rPr lang="en-US" cap="none" dirty="0"/>
              <a:t>Planning and praying</a:t>
            </a:r>
          </a:p>
        </p:txBody>
      </p:sp>
      <p:sp>
        <p:nvSpPr>
          <p:cNvPr id="6" name="TextBox 5">
            <a:extLst>
              <a:ext uri="{FF2B5EF4-FFF2-40B4-BE49-F238E27FC236}">
                <a16:creationId xmlns:a16="http://schemas.microsoft.com/office/drawing/2014/main" id="{63792815-BCAF-4C01-80F7-9CA5BCE0B3F5}"/>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PAUL SCHOOL OF DELIVERANCE</a:t>
            </a:r>
          </a:p>
        </p:txBody>
      </p:sp>
      <p:pic>
        <p:nvPicPr>
          <p:cNvPr id="13318" name="Picture 6" descr="Salk School Of Science">
            <a:extLst>
              <a:ext uri="{FF2B5EF4-FFF2-40B4-BE49-F238E27FC236}">
                <a16:creationId xmlns:a16="http://schemas.microsoft.com/office/drawing/2014/main" id="{955F66FE-BBBF-4061-8DCA-B89187D111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63" r="9563"/>
          <a:stretch/>
        </p:blipFill>
        <p:spPr bwMode="auto">
          <a:xfrm>
            <a:off x="653428" y="347662"/>
            <a:ext cx="6162675" cy="6162675"/>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658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ubtitle 2">
            <a:extLst>
              <a:ext uri="{FF2B5EF4-FFF2-40B4-BE49-F238E27FC236}">
                <a16:creationId xmlns:a16="http://schemas.microsoft.com/office/drawing/2014/main" id="{B208BDA4-F939-4A74-8163-F993A0DDF7DB}"/>
              </a:ext>
            </a:extLst>
          </p:cNvPr>
          <p:cNvSpPr>
            <a:spLocks noGrp="1"/>
          </p:cNvSpPr>
          <p:nvPr>
            <p:ph type="subTitle" idx="1"/>
          </p:nvPr>
        </p:nvSpPr>
        <p:spPr>
          <a:xfrm>
            <a:off x="7165961" y="4606620"/>
            <a:ext cx="4099187" cy="1048939"/>
          </a:xfrm>
        </p:spPr>
        <p:txBody>
          <a:bodyPr/>
          <a:lstStyle/>
          <a:p>
            <a:pPr algn="l"/>
            <a:r>
              <a:rPr lang="en-US" cap="none" dirty="0"/>
              <a:t>Planning and praying</a:t>
            </a:r>
          </a:p>
        </p:txBody>
      </p:sp>
      <p:sp>
        <p:nvSpPr>
          <p:cNvPr id="6" name="TextBox 5">
            <a:extLst>
              <a:ext uri="{FF2B5EF4-FFF2-40B4-BE49-F238E27FC236}">
                <a16:creationId xmlns:a16="http://schemas.microsoft.com/office/drawing/2014/main" id="{63792815-BCAF-4C01-80F7-9CA5BCE0B3F5}"/>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BETHESDA SCHOOL OF HEALING</a:t>
            </a:r>
          </a:p>
        </p:txBody>
      </p:sp>
      <p:pic>
        <p:nvPicPr>
          <p:cNvPr id="13318" name="Picture 6" descr="Salk School Of Science">
            <a:extLst>
              <a:ext uri="{FF2B5EF4-FFF2-40B4-BE49-F238E27FC236}">
                <a16:creationId xmlns:a16="http://schemas.microsoft.com/office/drawing/2014/main" id="{955F66FE-BBBF-4061-8DCA-B89187D111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63" r="9563"/>
          <a:stretch/>
        </p:blipFill>
        <p:spPr bwMode="auto">
          <a:xfrm>
            <a:off x="653428" y="347662"/>
            <a:ext cx="6162675" cy="6162675"/>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29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ubtitle 2">
            <a:extLst>
              <a:ext uri="{FF2B5EF4-FFF2-40B4-BE49-F238E27FC236}">
                <a16:creationId xmlns:a16="http://schemas.microsoft.com/office/drawing/2014/main" id="{B208BDA4-F939-4A74-8163-F993A0DDF7DB}"/>
              </a:ext>
            </a:extLst>
          </p:cNvPr>
          <p:cNvSpPr>
            <a:spLocks noGrp="1"/>
          </p:cNvSpPr>
          <p:nvPr>
            <p:ph type="subTitle" idx="1"/>
          </p:nvPr>
        </p:nvSpPr>
        <p:spPr>
          <a:xfrm>
            <a:off x="7165961" y="4606620"/>
            <a:ext cx="4099187" cy="1048939"/>
          </a:xfrm>
        </p:spPr>
        <p:txBody>
          <a:bodyPr/>
          <a:lstStyle/>
          <a:p>
            <a:pPr algn="l"/>
            <a:r>
              <a:rPr lang="en-US" cap="none" dirty="0"/>
              <a:t>Planning and praying</a:t>
            </a:r>
          </a:p>
        </p:txBody>
      </p:sp>
      <p:sp>
        <p:nvSpPr>
          <p:cNvPr id="6" name="TextBox 5">
            <a:extLst>
              <a:ext uri="{FF2B5EF4-FFF2-40B4-BE49-F238E27FC236}">
                <a16:creationId xmlns:a16="http://schemas.microsoft.com/office/drawing/2014/main" id="{63792815-BCAF-4C01-80F7-9CA5BCE0B3F5}"/>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DAVID SCHOOL OF WORSHIP</a:t>
            </a:r>
          </a:p>
        </p:txBody>
      </p:sp>
      <p:pic>
        <p:nvPicPr>
          <p:cNvPr id="13318" name="Picture 6" descr="Salk School Of Science">
            <a:extLst>
              <a:ext uri="{FF2B5EF4-FFF2-40B4-BE49-F238E27FC236}">
                <a16:creationId xmlns:a16="http://schemas.microsoft.com/office/drawing/2014/main" id="{955F66FE-BBBF-4061-8DCA-B89187D111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63" r="9563"/>
          <a:stretch/>
        </p:blipFill>
        <p:spPr bwMode="auto">
          <a:xfrm>
            <a:off x="653428" y="347662"/>
            <a:ext cx="6162675" cy="6162675"/>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103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ubtitle 2">
            <a:extLst>
              <a:ext uri="{FF2B5EF4-FFF2-40B4-BE49-F238E27FC236}">
                <a16:creationId xmlns:a16="http://schemas.microsoft.com/office/drawing/2014/main" id="{B208BDA4-F939-4A74-8163-F993A0DDF7DB}"/>
              </a:ext>
            </a:extLst>
          </p:cNvPr>
          <p:cNvSpPr>
            <a:spLocks noGrp="1"/>
          </p:cNvSpPr>
          <p:nvPr>
            <p:ph type="subTitle" idx="1"/>
          </p:nvPr>
        </p:nvSpPr>
        <p:spPr>
          <a:xfrm>
            <a:off x="7165961" y="4606620"/>
            <a:ext cx="4099187" cy="1048939"/>
          </a:xfrm>
        </p:spPr>
        <p:txBody>
          <a:bodyPr/>
          <a:lstStyle/>
          <a:p>
            <a:pPr algn="l"/>
            <a:r>
              <a:rPr lang="en-US" cap="none" dirty="0"/>
              <a:t>Planning and praying</a:t>
            </a:r>
          </a:p>
        </p:txBody>
      </p:sp>
      <p:sp>
        <p:nvSpPr>
          <p:cNvPr id="6" name="TextBox 5">
            <a:extLst>
              <a:ext uri="{FF2B5EF4-FFF2-40B4-BE49-F238E27FC236}">
                <a16:creationId xmlns:a16="http://schemas.microsoft.com/office/drawing/2014/main" id="{63792815-BCAF-4C01-80F7-9CA5BCE0B3F5}"/>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SAPPHIRE UNIVERSITY</a:t>
            </a:r>
          </a:p>
        </p:txBody>
      </p:sp>
      <p:pic>
        <p:nvPicPr>
          <p:cNvPr id="13318" name="Picture 6" descr="Salk School Of Science">
            <a:extLst>
              <a:ext uri="{FF2B5EF4-FFF2-40B4-BE49-F238E27FC236}">
                <a16:creationId xmlns:a16="http://schemas.microsoft.com/office/drawing/2014/main" id="{955F66FE-BBBF-4061-8DCA-B89187D111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63" r="9563"/>
          <a:stretch/>
        </p:blipFill>
        <p:spPr bwMode="auto">
          <a:xfrm>
            <a:off x="653428" y="347662"/>
            <a:ext cx="6162675" cy="6162675"/>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2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ubtitle 2">
            <a:extLst>
              <a:ext uri="{FF2B5EF4-FFF2-40B4-BE49-F238E27FC236}">
                <a16:creationId xmlns:a16="http://schemas.microsoft.com/office/drawing/2014/main" id="{B208BDA4-F939-4A74-8163-F993A0DDF7DB}"/>
              </a:ext>
            </a:extLst>
          </p:cNvPr>
          <p:cNvSpPr>
            <a:spLocks noGrp="1"/>
          </p:cNvSpPr>
          <p:nvPr>
            <p:ph type="subTitle" idx="1"/>
          </p:nvPr>
        </p:nvSpPr>
        <p:spPr>
          <a:xfrm>
            <a:off x="7165961" y="4606620"/>
            <a:ext cx="4099187" cy="1048939"/>
          </a:xfrm>
        </p:spPr>
        <p:txBody>
          <a:bodyPr/>
          <a:lstStyle/>
          <a:p>
            <a:pPr algn="l"/>
            <a:r>
              <a:rPr lang="en-US" cap="none" dirty="0"/>
              <a:t>Planning and praying</a:t>
            </a:r>
          </a:p>
        </p:txBody>
      </p:sp>
      <p:sp>
        <p:nvSpPr>
          <p:cNvPr id="6" name="TextBox 5">
            <a:extLst>
              <a:ext uri="{FF2B5EF4-FFF2-40B4-BE49-F238E27FC236}">
                <a16:creationId xmlns:a16="http://schemas.microsoft.com/office/drawing/2014/main" id="{63792815-BCAF-4C01-80F7-9CA5BCE0B3F5}"/>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JEREMIAH SCHOOL OF PROPHECY</a:t>
            </a:r>
          </a:p>
        </p:txBody>
      </p:sp>
      <p:pic>
        <p:nvPicPr>
          <p:cNvPr id="13318" name="Picture 6" descr="Salk School Of Science">
            <a:extLst>
              <a:ext uri="{FF2B5EF4-FFF2-40B4-BE49-F238E27FC236}">
                <a16:creationId xmlns:a16="http://schemas.microsoft.com/office/drawing/2014/main" id="{955F66FE-BBBF-4061-8DCA-B89187D111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63" r="9563"/>
          <a:stretch/>
        </p:blipFill>
        <p:spPr bwMode="auto">
          <a:xfrm>
            <a:off x="653428" y="347662"/>
            <a:ext cx="6162675" cy="6162675"/>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392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ubtitle 2">
            <a:extLst>
              <a:ext uri="{FF2B5EF4-FFF2-40B4-BE49-F238E27FC236}">
                <a16:creationId xmlns:a16="http://schemas.microsoft.com/office/drawing/2014/main" id="{B208BDA4-F939-4A74-8163-F993A0DDF7DB}"/>
              </a:ext>
            </a:extLst>
          </p:cNvPr>
          <p:cNvSpPr>
            <a:spLocks noGrp="1"/>
          </p:cNvSpPr>
          <p:nvPr>
            <p:ph type="subTitle" idx="1"/>
          </p:nvPr>
        </p:nvSpPr>
        <p:spPr>
          <a:xfrm>
            <a:off x="7165961" y="4606620"/>
            <a:ext cx="4099187" cy="1048939"/>
          </a:xfrm>
        </p:spPr>
        <p:txBody>
          <a:bodyPr/>
          <a:lstStyle/>
          <a:p>
            <a:pPr algn="l"/>
            <a:r>
              <a:rPr lang="en-US" cap="none" dirty="0"/>
              <a:t>Planning and praying</a:t>
            </a:r>
          </a:p>
        </p:txBody>
      </p:sp>
      <p:pic>
        <p:nvPicPr>
          <p:cNvPr id="13318" name="Picture 6" descr="Salk School Of Science">
            <a:extLst>
              <a:ext uri="{FF2B5EF4-FFF2-40B4-BE49-F238E27FC236}">
                <a16:creationId xmlns:a16="http://schemas.microsoft.com/office/drawing/2014/main" id="{955F66FE-BBBF-4061-8DCA-B89187D111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63" r="9563"/>
          <a:stretch/>
        </p:blipFill>
        <p:spPr bwMode="auto">
          <a:xfrm>
            <a:off x="653428" y="347662"/>
            <a:ext cx="6162675" cy="616267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1AA3C0-3F1F-48D0-80F8-0F132F969FF4}"/>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MARTHA SCHOOL OF HOSPITALITY</a:t>
            </a:r>
          </a:p>
        </p:txBody>
      </p:sp>
    </p:spTree>
    <p:extLst>
      <p:ext uri="{BB962C8B-B14F-4D97-AF65-F5344CB8AC3E}">
        <p14:creationId xmlns:p14="http://schemas.microsoft.com/office/powerpoint/2010/main" val="175444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61DFAEB-4AFB-444B-9C76-F0FCCE0DB2D0}"/>
              </a:ext>
            </a:extLst>
          </p:cNvPr>
          <p:cNvSpPr txBox="1"/>
          <p:nvPr/>
        </p:nvSpPr>
        <p:spPr>
          <a:xfrm>
            <a:off x="7490657" y="2636667"/>
            <a:ext cx="4099187" cy="1332883"/>
          </a:xfrm>
          <a:prstGeom prst="rect">
            <a:avLst/>
          </a:prstGeom>
        </p:spPr>
        <p:txBody>
          <a:bodyPr vert="horz" lIns="0" tIns="0" rIns="0" bIns="0" rtlCol="0" anchor="b">
            <a:normAutofit/>
          </a:bodyPr>
          <a:lstStyle/>
          <a:p>
            <a:pPr>
              <a:lnSpc>
                <a:spcPts val="5000"/>
              </a:lnSpc>
              <a:spcBef>
                <a:spcPct val="0"/>
              </a:spcBef>
              <a:spcAft>
                <a:spcPts val="600"/>
              </a:spcAft>
            </a:pPr>
            <a:r>
              <a:rPr lang="en-US" sz="4400" b="1" kern="1200" cap="all" spc="-150" baseline="0" dirty="0">
                <a:solidFill>
                  <a:schemeClr val="bg1"/>
                </a:solidFill>
                <a:latin typeface="+mj-lt"/>
                <a:ea typeface="+mj-ea"/>
                <a:cs typeface="+mj-cs"/>
              </a:rPr>
              <a:t>Report :</a:t>
            </a:r>
            <a:br>
              <a:rPr lang="en-US" sz="4400" b="1" kern="1200" cap="all" spc="-150" baseline="0" dirty="0">
                <a:solidFill>
                  <a:schemeClr val="bg1"/>
                </a:solidFill>
                <a:latin typeface="+mj-lt"/>
                <a:ea typeface="+mj-ea"/>
                <a:cs typeface="+mj-cs"/>
              </a:rPr>
            </a:br>
            <a:r>
              <a:rPr lang="en-US" sz="4400" b="1" kern="1200" cap="all" spc="-150" baseline="0" dirty="0">
                <a:solidFill>
                  <a:schemeClr val="bg1"/>
                </a:solidFill>
                <a:latin typeface="+mj-lt"/>
                <a:ea typeface="+mj-ea"/>
                <a:cs typeface="+mj-cs"/>
              </a:rPr>
              <a:t>troop church</a:t>
            </a:r>
          </a:p>
        </p:txBody>
      </p:sp>
      <p:sp>
        <p:nvSpPr>
          <p:cNvPr id="12" name="TextBox 11">
            <a:extLst>
              <a:ext uri="{FF2B5EF4-FFF2-40B4-BE49-F238E27FC236}">
                <a16:creationId xmlns:a16="http://schemas.microsoft.com/office/drawing/2014/main" id="{8890FE6F-0E97-43C4-B6AC-37856355D2F3}"/>
              </a:ext>
            </a:extLst>
          </p:cNvPr>
          <p:cNvSpPr txBox="1"/>
          <p:nvPr/>
        </p:nvSpPr>
        <p:spPr>
          <a:xfrm>
            <a:off x="7579435" y="3969549"/>
            <a:ext cx="4099187" cy="735615"/>
          </a:xfrm>
          <a:prstGeom prst="rect">
            <a:avLst/>
          </a:prstGeom>
        </p:spPr>
        <p:txBody>
          <a:bodyPr vert="horz" lIns="0" tIns="0" rIns="0" bIns="0" rtlCol="0">
            <a:normAutofit/>
          </a:bodyPr>
          <a:lstStyle/>
          <a:p>
            <a:pPr>
              <a:lnSpc>
                <a:spcPct val="90000"/>
              </a:lnSpc>
              <a:spcBef>
                <a:spcPts val="1000"/>
              </a:spcBef>
            </a:pPr>
            <a:r>
              <a:rPr lang="en-US" sz="2800" b="1" kern="1200" cap="all" baseline="0" dirty="0">
                <a:solidFill>
                  <a:schemeClr val="bg1"/>
                </a:solidFill>
                <a:latin typeface="+mn-lt"/>
                <a:ea typeface="+mn-ea"/>
                <a:cs typeface="+mn-cs"/>
              </a:rPr>
              <a:t>MONTH : JULY &amp; AUGUST</a:t>
            </a:r>
          </a:p>
        </p:txBody>
      </p:sp>
      <p:pic>
        <p:nvPicPr>
          <p:cNvPr id="2050" name="Picture 2" descr="16,183 Family Praying Stock Photos, Pictures &amp;amp; Royalty-Free Images - iStock">
            <a:extLst>
              <a:ext uri="{FF2B5EF4-FFF2-40B4-BE49-F238E27FC236}">
                <a16:creationId xmlns:a16="http://schemas.microsoft.com/office/drawing/2014/main" id="{6E4DF39B-CFA1-4DC1-A36B-866C2E10A0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71" r="14098"/>
          <a:stretch/>
        </p:blipFill>
        <p:spPr bwMode="auto">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rgbClr val="FFFFFF"/>
          </a:solidFill>
        </p:spPr>
      </p:pic>
    </p:spTree>
    <p:extLst>
      <p:ext uri="{BB962C8B-B14F-4D97-AF65-F5344CB8AC3E}">
        <p14:creationId xmlns:p14="http://schemas.microsoft.com/office/powerpoint/2010/main" val="809263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ubtitle 2">
            <a:extLst>
              <a:ext uri="{FF2B5EF4-FFF2-40B4-BE49-F238E27FC236}">
                <a16:creationId xmlns:a16="http://schemas.microsoft.com/office/drawing/2014/main" id="{B208BDA4-F939-4A74-8163-F993A0DDF7DB}"/>
              </a:ext>
            </a:extLst>
          </p:cNvPr>
          <p:cNvSpPr>
            <a:spLocks noGrp="1"/>
          </p:cNvSpPr>
          <p:nvPr>
            <p:ph type="subTitle" idx="1"/>
          </p:nvPr>
        </p:nvSpPr>
        <p:spPr>
          <a:xfrm>
            <a:off x="7165961" y="4606620"/>
            <a:ext cx="4099187" cy="1048939"/>
          </a:xfrm>
        </p:spPr>
        <p:txBody>
          <a:bodyPr/>
          <a:lstStyle/>
          <a:p>
            <a:pPr algn="l"/>
            <a:r>
              <a:rPr lang="en-US" cap="none" dirty="0"/>
              <a:t>Planning and praying</a:t>
            </a:r>
          </a:p>
        </p:txBody>
      </p:sp>
      <p:sp>
        <p:nvSpPr>
          <p:cNvPr id="6" name="TextBox 5">
            <a:extLst>
              <a:ext uri="{FF2B5EF4-FFF2-40B4-BE49-F238E27FC236}">
                <a16:creationId xmlns:a16="http://schemas.microsoft.com/office/drawing/2014/main" id="{63792815-BCAF-4C01-80F7-9CA5BCE0B3F5}"/>
              </a:ext>
            </a:extLst>
          </p:cNvPr>
          <p:cNvSpPr txBox="1"/>
          <p:nvPr/>
        </p:nvSpPr>
        <p:spPr>
          <a:xfrm>
            <a:off x="7165962" y="2144857"/>
            <a:ext cx="4871710"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p>
          <a:p>
            <a:pPr>
              <a:lnSpc>
                <a:spcPts val="5000"/>
              </a:lnSpc>
              <a:spcBef>
                <a:spcPct val="0"/>
              </a:spcBef>
              <a:spcAft>
                <a:spcPts val="600"/>
              </a:spcAft>
            </a:pPr>
            <a:r>
              <a:rPr lang="en-US" sz="4200" b="1" cap="all" spc="-150" dirty="0">
                <a:solidFill>
                  <a:schemeClr val="bg1"/>
                </a:solidFill>
                <a:latin typeface="+mj-lt"/>
                <a:ea typeface="+mj-ea"/>
                <a:cs typeface="+mj-cs"/>
              </a:rPr>
              <a:t>NAZRETH SCHOOL OF FAMILY BUILDING</a:t>
            </a:r>
          </a:p>
        </p:txBody>
      </p:sp>
      <p:pic>
        <p:nvPicPr>
          <p:cNvPr id="13318" name="Picture 6" descr="Salk School Of Science">
            <a:extLst>
              <a:ext uri="{FF2B5EF4-FFF2-40B4-BE49-F238E27FC236}">
                <a16:creationId xmlns:a16="http://schemas.microsoft.com/office/drawing/2014/main" id="{955F66FE-BBBF-4061-8DCA-B89187D111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63" r="9563"/>
          <a:stretch/>
        </p:blipFill>
        <p:spPr bwMode="auto">
          <a:xfrm>
            <a:off x="653428" y="347662"/>
            <a:ext cx="6162675" cy="6162675"/>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921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ubtitle 2">
            <a:extLst>
              <a:ext uri="{FF2B5EF4-FFF2-40B4-BE49-F238E27FC236}">
                <a16:creationId xmlns:a16="http://schemas.microsoft.com/office/drawing/2014/main" id="{B208BDA4-F939-4A74-8163-F993A0DDF7DB}"/>
              </a:ext>
            </a:extLst>
          </p:cNvPr>
          <p:cNvSpPr>
            <a:spLocks noGrp="1"/>
          </p:cNvSpPr>
          <p:nvPr>
            <p:ph type="subTitle" idx="1"/>
          </p:nvPr>
        </p:nvSpPr>
        <p:spPr>
          <a:xfrm>
            <a:off x="7165961" y="4606620"/>
            <a:ext cx="4099187" cy="1048939"/>
          </a:xfrm>
        </p:spPr>
        <p:txBody>
          <a:bodyPr/>
          <a:lstStyle/>
          <a:p>
            <a:pPr algn="l"/>
            <a:r>
              <a:rPr lang="en-US" cap="none" dirty="0"/>
              <a:t>Planning and praying</a:t>
            </a:r>
          </a:p>
        </p:txBody>
      </p:sp>
      <p:pic>
        <p:nvPicPr>
          <p:cNvPr id="13318" name="Picture 6" descr="Salk School Of Science">
            <a:extLst>
              <a:ext uri="{FF2B5EF4-FFF2-40B4-BE49-F238E27FC236}">
                <a16:creationId xmlns:a16="http://schemas.microsoft.com/office/drawing/2014/main" id="{955F66FE-BBBF-4061-8DCA-B89187D111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63" r="9563"/>
          <a:stretch/>
        </p:blipFill>
        <p:spPr bwMode="auto">
          <a:xfrm>
            <a:off x="653428" y="347662"/>
            <a:ext cx="6162675" cy="616267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1AA3C0-3F1F-48D0-80F8-0F132F969FF4}"/>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MARTHA SCHOOL OF HOSPITALITY</a:t>
            </a:r>
          </a:p>
        </p:txBody>
      </p:sp>
    </p:spTree>
    <p:extLst>
      <p:ext uri="{BB962C8B-B14F-4D97-AF65-F5344CB8AC3E}">
        <p14:creationId xmlns:p14="http://schemas.microsoft.com/office/powerpoint/2010/main" val="942821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ubtitle 2">
            <a:extLst>
              <a:ext uri="{FF2B5EF4-FFF2-40B4-BE49-F238E27FC236}">
                <a16:creationId xmlns:a16="http://schemas.microsoft.com/office/drawing/2014/main" id="{B208BDA4-F939-4A74-8163-F993A0DDF7DB}"/>
              </a:ext>
            </a:extLst>
          </p:cNvPr>
          <p:cNvSpPr>
            <a:spLocks noGrp="1"/>
          </p:cNvSpPr>
          <p:nvPr>
            <p:ph type="subTitle" idx="1"/>
          </p:nvPr>
        </p:nvSpPr>
        <p:spPr>
          <a:xfrm>
            <a:off x="7165961" y="4606620"/>
            <a:ext cx="4099187" cy="1048939"/>
          </a:xfrm>
        </p:spPr>
        <p:txBody>
          <a:bodyPr/>
          <a:lstStyle/>
          <a:p>
            <a:pPr algn="l"/>
            <a:r>
              <a:rPr lang="en-US" cap="none" dirty="0"/>
              <a:t>Planning and praying</a:t>
            </a:r>
          </a:p>
        </p:txBody>
      </p:sp>
      <p:pic>
        <p:nvPicPr>
          <p:cNvPr id="13318" name="Picture 6" descr="Salk School Of Science">
            <a:extLst>
              <a:ext uri="{FF2B5EF4-FFF2-40B4-BE49-F238E27FC236}">
                <a16:creationId xmlns:a16="http://schemas.microsoft.com/office/drawing/2014/main" id="{955F66FE-BBBF-4061-8DCA-B89187D111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63" r="9563"/>
          <a:stretch/>
        </p:blipFill>
        <p:spPr bwMode="auto">
          <a:xfrm>
            <a:off x="653428" y="347662"/>
            <a:ext cx="6162675" cy="616267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1AA3C0-3F1F-48D0-80F8-0F132F969FF4}"/>
              </a:ext>
            </a:extLst>
          </p:cNvPr>
          <p:cNvSpPr txBox="1"/>
          <p:nvPr/>
        </p:nvSpPr>
        <p:spPr>
          <a:xfrm>
            <a:off x="7165961" y="2144857"/>
            <a:ext cx="5026039" cy="2345497"/>
          </a:xfrm>
          <a:prstGeom prst="rect">
            <a:avLst/>
          </a:prstGeom>
        </p:spPr>
        <p:txBody>
          <a:bodyPr vert="horz" lIns="0" tIns="0" rIns="0" bIns="0" rtlCol="0" anchor="b">
            <a:normAutofit fontScale="92500"/>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JOSEPH SCHOOL OF FINANCIAL DISCIPLINE</a:t>
            </a:r>
          </a:p>
        </p:txBody>
      </p:sp>
    </p:spTree>
    <p:extLst>
      <p:ext uri="{BB962C8B-B14F-4D97-AF65-F5344CB8AC3E}">
        <p14:creationId xmlns:p14="http://schemas.microsoft.com/office/powerpoint/2010/main" val="1717947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unisian parliament rejects proposed government | News | DW | 10.01.2020">
            <a:extLst>
              <a:ext uri="{FF2B5EF4-FFF2-40B4-BE49-F238E27FC236}">
                <a16:creationId xmlns:a16="http://schemas.microsoft.com/office/drawing/2014/main" id="{E007685D-5966-42A0-9FC2-6B2319A1E1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19" r="23479" b="-1"/>
          <a:stretch/>
        </p:blipFill>
        <p:spPr bwMode="auto">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rgbClr val="FFFFFF"/>
          </a:solid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C071083-3487-4CB9-9F6B-B8F0B9713014}"/>
              </a:ext>
            </a:extLst>
          </p:cNvPr>
          <p:cNvSpPr txBox="1">
            <a:spLocks/>
          </p:cNvSpPr>
          <p:nvPr/>
        </p:nvSpPr>
        <p:spPr>
          <a:xfrm>
            <a:off x="7165961" y="4606620"/>
            <a:ext cx="4099187" cy="1048939"/>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cap="none"/>
              <a:t>Planning and praying</a:t>
            </a:r>
            <a:endParaRPr lang="en-US" cap="none" dirty="0"/>
          </a:p>
        </p:txBody>
      </p:sp>
      <p:sp>
        <p:nvSpPr>
          <p:cNvPr id="9" name="TextBox 8">
            <a:extLst>
              <a:ext uri="{FF2B5EF4-FFF2-40B4-BE49-F238E27FC236}">
                <a16:creationId xmlns:a16="http://schemas.microsoft.com/office/drawing/2014/main" id="{F8DB1222-0B6D-4BA5-AB2E-C600AF10E594}"/>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SHADOW PARLI</a:t>
            </a:r>
          </a:p>
        </p:txBody>
      </p:sp>
    </p:spTree>
    <p:extLst>
      <p:ext uri="{BB962C8B-B14F-4D97-AF65-F5344CB8AC3E}">
        <p14:creationId xmlns:p14="http://schemas.microsoft.com/office/powerpoint/2010/main" val="1954940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C071083-3487-4CB9-9F6B-B8F0B9713014}"/>
              </a:ext>
            </a:extLst>
          </p:cNvPr>
          <p:cNvSpPr txBox="1">
            <a:spLocks/>
          </p:cNvSpPr>
          <p:nvPr/>
        </p:nvSpPr>
        <p:spPr>
          <a:xfrm>
            <a:off x="7165961" y="4606620"/>
            <a:ext cx="4099187" cy="1048939"/>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cap="none"/>
              <a:t>Planning and praying</a:t>
            </a:r>
            <a:endParaRPr lang="en-US" cap="none" dirty="0"/>
          </a:p>
        </p:txBody>
      </p:sp>
      <p:sp>
        <p:nvSpPr>
          <p:cNvPr id="9" name="TextBox 8">
            <a:extLst>
              <a:ext uri="{FF2B5EF4-FFF2-40B4-BE49-F238E27FC236}">
                <a16:creationId xmlns:a16="http://schemas.microsoft.com/office/drawing/2014/main" id="{F8DB1222-0B6D-4BA5-AB2E-C600AF10E594}"/>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TRAINING FOR TRANSLATIONS</a:t>
            </a:r>
          </a:p>
        </p:txBody>
      </p:sp>
      <p:pic>
        <p:nvPicPr>
          <p:cNvPr id="23554" name="Picture 2" descr="Are children the best learners of languages? - Bilingualism matters">
            <a:extLst>
              <a:ext uri="{FF2B5EF4-FFF2-40B4-BE49-F238E27FC236}">
                <a16:creationId xmlns:a16="http://schemas.microsoft.com/office/drawing/2014/main" id="{A8ED27BF-66DF-4A20-9EC6-1932ADBA6E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87" r="21587"/>
          <a:stretch/>
        </p:blipFill>
        <p:spPr bwMode="auto">
          <a:xfrm>
            <a:off x="744999" y="686655"/>
            <a:ext cx="5840996" cy="5840996"/>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349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raditional Death &amp;amp; Burial Prayers to Recite at Funerals">
            <a:extLst>
              <a:ext uri="{FF2B5EF4-FFF2-40B4-BE49-F238E27FC236}">
                <a16:creationId xmlns:a16="http://schemas.microsoft.com/office/drawing/2014/main" id="{E5BC9570-7D2D-449B-BA7B-5B3CA37ED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9" r="24572" b="-1"/>
          <a:stretch/>
        </p:blipFill>
        <p:spPr bwMode="auto">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rgbClr val="FFFFFF"/>
          </a:solid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AA4053C0-E0CF-4950-8FD8-833625CD9440}"/>
              </a:ext>
            </a:extLst>
          </p:cNvPr>
          <p:cNvSpPr txBox="1">
            <a:spLocks/>
          </p:cNvSpPr>
          <p:nvPr/>
        </p:nvSpPr>
        <p:spPr>
          <a:xfrm>
            <a:off x="7165961" y="4606620"/>
            <a:ext cx="4099187" cy="1048939"/>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cap="none"/>
              <a:t>Planning and praying</a:t>
            </a:r>
            <a:endParaRPr lang="en-US" cap="none" dirty="0"/>
          </a:p>
        </p:txBody>
      </p:sp>
      <p:sp>
        <p:nvSpPr>
          <p:cNvPr id="7" name="TextBox 6">
            <a:extLst>
              <a:ext uri="{FF2B5EF4-FFF2-40B4-BE49-F238E27FC236}">
                <a16:creationId xmlns:a16="http://schemas.microsoft.com/office/drawing/2014/main" id="{6F7D6226-6909-462B-9AE8-2C85AC1E9ED8}"/>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NIGHT PRAYER</a:t>
            </a:r>
          </a:p>
        </p:txBody>
      </p:sp>
    </p:spTree>
    <p:extLst>
      <p:ext uri="{BB962C8B-B14F-4D97-AF65-F5344CB8AC3E}">
        <p14:creationId xmlns:p14="http://schemas.microsoft.com/office/powerpoint/2010/main" val="987877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A4053C0-E0CF-4950-8FD8-833625CD9440}"/>
              </a:ext>
            </a:extLst>
          </p:cNvPr>
          <p:cNvSpPr txBox="1">
            <a:spLocks/>
          </p:cNvSpPr>
          <p:nvPr/>
        </p:nvSpPr>
        <p:spPr>
          <a:xfrm>
            <a:off x="7165961" y="4606620"/>
            <a:ext cx="4099187" cy="1048939"/>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cap="none"/>
              <a:t>Planning and praying</a:t>
            </a:r>
            <a:endParaRPr lang="en-US" cap="none" dirty="0"/>
          </a:p>
        </p:txBody>
      </p:sp>
      <p:sp>
        <p:nvSpPr>
          <p:cNvPr id="7" name="TextBox 6">
            <a:extLst>
              <a:ext uri="{FF2B5EF4-FFF2-40B4-BE49-F238E27FC236}">
                <a16:creationId xmlns:a16="http://schemas.microsoft.com/office/drawing/2014/main" id="{6F7D6226-6909-462B-9AE8-2C85AC1E9ED8}"/>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BERYL WING</a:t>
            </a:r>
          </a:p>
        </p:txBody>
      </p:sp>
      <p:pic>
        <p:nvPicPr>
          <p:cNvPr id="25602" name="Picture 2" descr="Documentation – AUSCAD">
            <a:extLst>
              <a:ext uri="{FF2B5EF4-FFF2-40B4-BE49-F238E27FC236}">
                <a16:creationId xmlns:a16="http://schemas.microsoft.com/office/drawing/2014/main" id="{A8564794-40AC-4F56-81A9-2C3F9A460F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32" r="5432"/>
          <a:stretch/>
        </p:blipFill>
        <p:spPr bwMode="auto">
          <a:xfrm>
            <a:off x="926852" y="566195"/>
            <a:ext cx="5545238" cy="5545238"/>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117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A4053C0-E0CF-4950-8FD8-833625CD9440}"/>
              </a:ext>
            </a:extLst>
          </p:cNvPr>
          <p:cNvSpPr txBox="1">
            <a:spLocks/>
          </p:cNvSpPr>
          <p:nvPr/>
        </p:nvSpPr>
        <p:spPr>
          <a:xfrm>
            <a:off x="7165961" y="4606620"/>
            <a:ext cx="4099187" cy="1048939"/>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cap="none"/>
              <a:t>Planning and praying</a:t>
            </a:r>
            <a:endParaRPr lang="en-US" cap="none" dirty="0"/>
          </a:p>
        </p:txBody>
      </p:sp>
      <p:sp>
        <p:nvSpPr>
          <p:cNvPr id="7" name="TextBox 6">
            <a:extLst>
              <a:ext uri="{FF2B5EF4-FFF2-40B4-BE49-F238E27FC236}">
                <a16:creationId xmlns:a16="http://schemas.microsoft.com/office/drawing/2014/main" id="{6F7D6226-6909-462B-9AE8-2C85AC1E9ED8}"/>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CHILDREN BIBLE SCHOOL</a:t>
            </a:r>
          </a:p>
        </p:txBody>
      </p:sp>
      <p:pic>
        <p:nvPicPr>
          <p:cNvPr id="26626" name="Picture 2" descr="Kids World Learning Center - Preschool &amp;amp; Daycare Serving Houston, Cypress,  Aberdeen &amp;amp; Copperfield TX">
            <a:extLst>
              <a:ext uri="{FF2B5EF4-FFF2-40B4-BE49-F238E27FC236}">
                <a16:creationId xmlns:a16="http://schemas.microsoft.com/office/drawing/2014/main" id="{1F5C296A-C3CE-44EC-8CB4-BEC53BB1E0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03" t="1827" r="43797" b="-1827"/>
          <a:stretch/>
        </p:blipFill>
        <p:spPr bwMode="auto">
          <a:xfrm>
            <a:off x="825661" y="569570"/>
            <a:ext cx="5718859" cy="5718859"/>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446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A4053C0-E0CF-4950-8FD8-833625CD9440}"/>
              </a:ext>
            </a:extLst>
          </p:cNvPr>
          <p:cNvSpPr txBox="1">
            <a:spLocks/>
          </p:cNvSpPr>
          <p:nvPr/>
        </p:nvSpPr>
        <p:spPr>
          <a:xfrm>
            <a:off x="7165961" y="4606620"/>
            <a:ext cx="4099187" cy="1048939"/>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cap="none"/>
              <a:t>Planning and praying</a:t>
            </a:r>
            <a:endParaRPr lang="en-US" cap="none" dirty="0"/>
          </a:p>
        </p:txBody>
      </p:sp>
      <p:sp>
        <p:nvSpPr>
          <p:cNvPr id="7" name="TextBox 6">
            <a:extLst>
              <a:ext uri="{FF2B5EF4-FFF2-40B4-BE49-F238E27FC236}">
                <a16:creationId xmlns:a16="http://schemas.microsoft.com/office/drawing/2014/main" id="{6F7D6226-6909-462B-9AE8-2C85AC1E9ED8}"/>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MATRIMONY</a:t>
            </a:r>
          </a:p>
        </p:txBody>
      </p:sp>
      <p:pic>
        <p:nvPicPr>
          <p:cNvPr id="27650" name="Picture 2" descr="Matrimony Logo, HD Png Download , Transparent Png Image - PNGitem">
            <a:extLst>
              <a:ext uri="{FF2B5EF4-FFF2-40B4-BE49-F238E27FC236}">
                <a16:creationId xmlns:a16="http://schemas.microsoft.com/office/drawing/2014/main" id="{2F73BDBE-AAE2-4DFE-A6B6-0FADCCD733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 t="359" r="-194" b="12511"/>
          <a:stretch/>
        </p:blipFill>
        <p:spPr bwMode="auto">
          <a:xfrm>
            <a:off x="828112" y="573207"/>
            <a:ext cx="5711585" cy="5711585"/>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36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A4053C0-E0CF-4950-8FD8-833625CD9440}"/>
              </a:ext>
            </a:extLst>
          </p:cNvPr>
          <p:cNvSpPr txBox="1">
            <a:spLocks/>
          </p:cNvSpPr>
          <p:nvPr/>
        </p:nvSpPr>
        <p:spPr>
          <a:xfrm>
            <a:off x="7165961" y="4606620"/>
            <a:ext cx="4099187" cy="1048939"/>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cap="none"/>
              <a:t>Planning and praying</a:t>
            </a:r>
            <a:endParaRPr lang="en-US" cap="none" dirty="0"/>
          </a:p>
        </p:txBody>
      </p:sp>
      <p:sp>
        <p:nvSpPr>
          <p:cNvPr id="7" name="TextBox 6">
            <a:extLst>
              <a:ext uri="{FF2B5EF4-FFF2-40B4-BE49-F238E27FC236}">
                <a16:creationId xmlns:a16="http://schemas.microsoft.com/office/drawing/2014/main" id="{6F7D6226-6909-462B-9AE8-2C85AC1E9ED8}"/>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ESHCOL COUNSELING COURSE</a:t>
            </a:r>
          </a:p>
        </p:txBody>
      </p:sp>
      <p:pic>
        <p:nvPicPr>
          <p:cNvPr id="28674" name="Picture 2" descr="Counseling - Lourdes University">
            <a:extLst>
              <a:ext uri="{FF2B5EF4-FFF2-40B4-BE49-F238E27FC236}">
                <a16:creationId xmlns:a16="http://schemas.microsoft.com/office/drawing/2014/main" id="{979A58E9-CCB8-4CD8-8592-D2A1C292D0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71" r="20841"/>
          <a:stretch/>
        </p:blipFill>
        <p:spPr bwMode="auto">
          <a:xfrm>
            <a:off x="926852" y="752355"/>
            <a:ext cx="5567905" cy="5567905"/>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57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33F0D6F9-47DA-4CE6-8CD3-3C0B3939D8F9}"/>
              </a:ext>
            </a:extLst>
          </p:cNvPr>
          <p:cNvSpPr txBox="1">
            <a:spLocks/>
          </p:cNvSpPr>
          <p:nvPr/>
        </p:nvSpPr>
        <p:spPr>
          <a:xfrm>
            <a:off x="221942" y="159799"/>
            <a:ext cx="11970058" cy="5975826"/>
          </a:xfrm>
          <a:prstGeom prst="rect">
            <a:avLst/>
          </a:prstGeom>
        </p:spPr>
        <p:txBody>
          <a:bodyPr vert="horz" lIns="0" tIns="0" rIns="0" bIns="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en-US" sz="3600" cap="none" dirty="0">
                <a:latin typeface="Constantia" panose="02030602050306030303" pitchFamily="18" charset="0"/>
              </a:rPr>
              <a:t>Six Troop Churches Have Started</a:t>
            </a:r>
          </a:p>
          <a:p>
            <a:pPr algn="l">
              <a:lnSpc>
                <a:spcPct val="107000"/>
              </a:lnSpc>
              <a:spcAft>
                <a:spcPts val="800"/>
              </a:spcAft>
            </a:pPr>
            <a:r>
              <a:rPr lang="en-US" sz="2400" cap="none" dirty="0">
                <a:latin typeface="Constantia" panose="02030602050306030303" pitchFamily="18" charset="0"/>
              </a:rPr>
              <a:t>The names are as follows :</a:t>
            </a:r>
            <a:endParaRPr lang="en-IN" sz="2400" cap="none" dirty="0">
              <a:latin typeface="Constantia" panose="02030602050306030303" pitchFamily="18" charset="0"/>
            </a:endParaRPr>
          </a:p>
          <a:p>
            <a:pPr marL="342900" indent="-342900" algn="just">
              <a:lnSpc>
                <a:spcPct val="107000"/>
              </a:lnSpc>
              <a:buFont typeface="+mj-lt"/>
              <a:buAutoNum type="arabicPeriod"/>
            </a:pPr>
            <a:r>
              <a:rPr lang="en-US" dirty="0">
                <a:latin typeface="Constantia" panose="02030602050306030303" pitchFamily="18" charset="0"/>
              </a:rPr>
              <a:t>Joshua</a:t>
            </a:r>
            <a:endParaRPr lang="en-IN" dirty="0">
              <a:latin typeface="Constantia" panose="02030602050306030303" pitchFamily="18" charset="0"/>
            </a:endParaRPr>
          </a:p>
          <a:p>
            <a:pPr marL="342900" indent="-342900" algn="just">
              <a:lnSpc>
                <a:spcPct val="107000"/>
              </a:lnSpc>
              <a:buFont typeface="+mj-lt"/>
              <a:buAutoNum type="arabicPeriod"/>
            </a:pPr>
            <a:r>
              <a:rPr lang="en-US" dirty="0">
                <a:latin typeface="Constantia" panose="02030602050306030303" pitchFamily="18" charset="0"/>
              </a:rPr>
              <a:t>Jehovah Jireh</a:t>
            </a:r>
            <a:endParaRPr lang="en-IN" dirty="0">
              <a:latin typeface="Constantia" panose="02030602050306030303" pitchFamily="18" charset="0"/>
            </a:endParaRPr>
          </a:p>
          <a:p>
            <a:pPr marL="342900" indent="-342900" algn="just">
              <a:lnSpc>
                <a:spcPct val="107000"/>
              </a:lnSpc>
              <a:buFont typeface="+mj-lt"/>
              <a:buAutoNum type="arabicPeriod"/>
            </a:pPr>
            <a:r>
              <a:rPr lang="en-US" dirty="0">
                <a:latin typeface="Constantia" panose="02030602050306030303" pitchFamily="18" charset="0"/>
              </a:rPr>
              <a:t>Martha</a:t>
            </a:r>
            <a:endParaRPr lang="en-IN" dirty="0">
              <a:latin typeface="Constantia" panose="02030602050306030303" pitchFamily="18" charset="0"/>
            </a:endParaRPr>
          </a:p>
          <a:p>
            <a:pPr marL="342900" indent="-342900" algn="just">
              <a:lnSpc>
                <a:spcPct val="107000"/>
              </a:lnSpc>
              <a:buFont typeface="+mj-lt"/>
              <a:buAutoNum type="arabicPeriod"/>
            </a:pPr>
            <a:r>
              <a:rPr lang="en-US" dirty="0">
                <a:latin typeface="Constantia" panose="02030602050306030303" pitchFamily="18" charset="0"/>
              </a:rPr>
              <a:t>Markus</a:t>
            </a:r>
            <a:endParaRPr lang="en-IN" dirty="0">
              <a:latin typeface="Constantia" panose="02030602050306030303" pitchFamily="18" charset="0"/>
            </a:endParaRPr>
          </a:p>
          <a:p>
            <a:pPr marL="342900" indent="-342900" algn="just">
              <a:lnSpc>
                <a:spcPct val="107000"/>
              </a:lnSpc>
              <a:buFont typeface="+mj-lt"/>
              <a:buAutoNum type="arabicPeriod"/>
            </a:pPr>
            <a:r>
              <a:rPr lang="en-US" dirty="0">
                <a:latin typeface="Constantia" panose="02030602050306030303" pitchFamily="18" charset="0"/>
              </a:rPr>
              <a:t>Psalms</a:t>
            </a:r>
            <a:endParaRPr lang="en-IN" dirty="0">
              <a:latin typeface="Constantia" panose="02030602050306030303" pitchFamily="18" charset="0"/>
            </a:endParaRPr>
          </a:p>
          <a:p>
            <a:pPr marL="342900" indent="-342900" algn="just">
              <a:lnSpc>
                <a:spcPct val="107000"/>
              </a:lnSpc>
              <a:spcAft>
                <a:spcPts val="800"/>
              </a:spcAft>
              <a:buFont typeface="+mj-lt"/>
              <a:buAutoNum type="arabicPeriod"/>
            </a:pPr>
            <a:r>
              <a:rPr lang="en-US" dirty="0">
                <a:latin typeface="Constantia" panose="02030602050306030303" pitchFamily="18" charset="0"/>
              </a:rPr>
              <a:t>Nehemiah</a:t>
            </a:r>
            <a:endParaRPr lang="en-IN" dirty="0">
              <a:latin typeface="Constantia" panose="02030602050306030303" pitchFamily="18" charset="0"/>
            </a:endParaRPr>
          </a:p>
          <a:p>
            <a:pPr algn="ctr"/>
            <a:endParaRPr lang="en-IN" sz="3200" dirty="0"/>
          </a:p>
        </p:txBody>
      </p:sp>
      <p:pic>
        <p:nvPicPr>
          <p:cNvPr id="1026" name="Picture 2" descr="Why Is Family Prayer Important? | ComeUntoChrist">
            <a:extLst>
              <a:ext uri="{FF2B5EF4-FFF2-40B4-BE49-F238E27FC236}">
                <a16:creationId xmlns:a16="http://schemas.microsoft.com/office/drawing/2014/main" id="{4959D4EA-3B33-48AC-9334-BF1E584D10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61" t="-196" r="4223" b="196"/>
          <a:stretch/>
        </p:blipFill>
        <p:spPr bwMode="auto">
          <a:xfrm>
            <a:off x="6374945" y="722375"/>
            <a:ext cx="5817055" cy="581705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FEC8924-E597-43D6-A37F-642256E49BC3}"/>
              </a:ext>
            </a:extLst>
          </p:cNvPr>
          <p:cNvSpPr txBox="1"/>
          <p:nvPr/>
        </p:nvSpPr>
        <p:spPr>
          <a:xfrm>
            <a:off x="0" y="5154435"/>
            <a:ext cx="12192000" cy="923330"/>
          </a:xfrm>
          <a:prstGeom prst="rect">
            <a:avLst/>
          </a:prstGeom>
          <a:solidFill>
            <a:srgbClr val="FFFFFF">
              <a:alpha val="69020"/>
            </a:srgbClr>
          </a:solidFill>
        </p:spPr>
        <p:txBody>
          <a:bodyPr wrap="square" rtlCol="0">
            <a:spAutoFit/>
          </a:bodyPr>
          <a:lstStyle/>
          <a:p>
            <a:pPr algn="ctr"/>
            <a:r>
              <a:rPr lang="en-US" b="1" i="0" dirty="0">
                <a:solidFill>
                  <a:srgbClr val="682C47"/>
                </a:solidFill>
                <a:effectLst/>
                <a:latin typeface="Open Sans" panose="020B0606030504020204" pitchFamily="34" charset="0"/>
                <a:ea typeface="Open Sans" panose="020B0606030504020204" pitchFamily="34" charset="0"/>
                <a:cs typeface="Open Sans" panose="020B0606030504020204" pitchFamily="34" charset="0"/>
              </a:rPr>
              <a:t>And let us consider how we may spur one another on toward love and good deeds, not giving up meeting together, as some are in the habit of doing, but encouraging one another—and all the more as you see the Day approaching. </a:t>
            </a:r>
            <a:r>
              <a:rPr lang="en-US" b="1" i="0" u="none" strike="noStrike" dirty="0">
                <a:solidFill>
                  <a:srgbClr val="682C47"/>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Hebrews 10:24-25</a:t>
            </a:r>
            <a:endParaRPr lang="en-US" b="1" i="0" dirty="0">
              <a:solidFill>
                <a:srgbClr val="682C47"/>
              </a:solidFill>
              <a:effectLst/>
              <a:latin typeface="calibri" panose="020F0502020204030204" pitchFamily="34" charset="0"/>
            </a:endParaRPr>
          </a:p>
        </p:txBody>
      </p:sp>
    </p:spTree>
    <p:extLst>
      <p:ext uri="{BB962C8B-B14F-4D97-AF65-F5344CB8AC3E}">
        <p14:creationId xmlns:p14="http://schemas.microsoft.com/office/powerpoint/2010/main" val="306933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A4053C0-E0CF-4950-8FD8-833625CD9440}"/>
              </a:ext>
            </a:extLst>
          </p:cNvPr>
          <p:cNvSpPr txBox="1">
            <a:spLocks/>
          </p:cNvSpPr>
          <p:nvPr/>
        </p:nvSpPr>
        <p:spPr>
          <a:xfrm>
            <a:off x="7165961" y="4606620"/>
            <a:ext cx="4099187" cy="1048939"/>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cap="none"/>
              <a:t>Planning and praying</a:t>
            </a:r>
            <a:endParaRPr lang="en-US" cap="none" dirty="0"/>
          </a:p>
        </p:txBody>
      </p:sp>
      <p:sp>
        <p:nvSpPr>
          <p:cNvPr id="7" name="TextBox 6">
            <a:extLst>
              <a:ext uri="{FF2B5EF4-FFF2-40B4-BE49-F238E27FC236}">
                <a16:creationId xmlns:a16="http://schemas.microsoft.com/office/drawing/2014/main" id="{6F7D6226-6909-462B-9AE8-2C85AC1E9ED8}"/>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a:solidFill>
                  <a:schemeClr val="bg1"/>
                </a:solidFill>
                <a:latin typeface="+mj-lt"/>
                <a:ea typeface="+mj-ea"/>
                <a:cs typeface="+mj-cs"/>
              </a:rPr>
              <a:t>Report :</a:t>
            </a:r>
            <a:br>
              <a:rPr lang="en-US" sz="4200" b="1" cap="all" spc="-150">
                <a:solidFill>
                  <a:schemeClr val="bg1"/>
                </a:solidFill>
                <a:latin typeface="+mj-lt"/>
                <a:ea typeface="+mj-ea"/>
                <a:cs typeface="+mj-cs"/>
              </a:rPr>
            </a:br>
            <a:r>
              <a:rPr lang="en-US" sz="4200" b="1" cap="all" spc="-150">
                <a:solidFill>
                  <a:schemeClr val="bg1"/>
                </a:solidFill>
                <a:latin typeface="+mj-lt"/>
                <a:ea typeface="+mj-ea"/>
                <a:cs typeface="+mj-cs"/>
              </a:rPr>
              <a:t>IT WING</a:t>
            </a:r>
            <a:endParaRPr lang="en-US" sz="4200" b="1" cap="all" spc="-150" dirty="0">
              <a:solidFill>
                <a:schemeClr val="bg1"/>
              </a:solidFill>
              <a:latin typeface="+mj-lt"/>
              <a:ea typeface="+mj-ea"/>
              <a:cs typeface="+mj-cs"/>
            </a:endParaRPr>
          </a:p>
        </p:txBody>
      </p:sp>
      <p:pic>
        <p:nvPicPr>
          <p:cNvPr id="29698" name="Picture 2" descr="Computer Information Systems vs. Information Technology | Elmhurst  University">
            <a:extLst>
              <a:ext uri="{FF2B5EF4-FFF2-40B4-BE49-F238E27FC236}">
                <a16:creationId xmlns:a16="http://schemas.microsoft.com/office/drawing/2014/main" id="{5FAB9C2A-A4B7-4568-9A64-1C82E10A6F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74" r="12592"/>
          <a:stretch/>
        </p:blipFill>
        <p:spPr bwMode="auto">
          <a:xfrm>
            <a:off x="686041" y="438150"/>
            <a:ext cx="5981700" cy="5981700"/>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320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A4053C0-E0CF-4950-8FD8-833625CD9440}"/>
              </a:ext>
            </a:extLst>
          </p:cNvPr>
          <p:cNvSpPr txBox="1">
            <a:spLocks/>
          </p:cNvSpPr>
          <p:nvPr/>
        </p:nvSpPr>
        <p:spPr>
          <a:xfrm>
            <a:off x="7165961" y="4606620"/>
            <a:ext cx="4099187" cy="1048939"/>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cap="none"/>
              <a:t>Planning and praying</a:t>
            </a:r>
            <a:endParaRPr lang="en-US" cap="none" dirty="0"/>
          </a:p>
        </p:txBody>
      </p:sp>
      <p:sp>
        <p:nvSpPr>
          <p:cNvPr id="7" name="TextBox 6">
            <a:extLst>
              <a:ext uri="{FF2B5EF4-FFF2-40B4-BE49-F238E27FC236}">
                <a16:creationId xmlns:a16="http://schemas.microsoft.com/office/drawing/2014/main" id="{6F7D6226-6909-462B-9AE8-2C85AC1E9ED8}"/>
              </a:ext>
            </a:extLst>
          </p:cNvPr>
          <p:cNvSpPr txBox="1"/>
          <p:nvPr/>
        </p:nvSpPr>
        <p:spPr>
          <a:xfrm>
            <a:off x="7165961" y="2144857"/>
            <a:ext cx="5026039" cy="2345497"/>
          </a:xfrm>
          <a:prstGeom prst="rect">
            <a:avLst/>
          </a:prstGeom>
        </p:spPr>
        <p:txBody>
          <a:bodyPr vert="horz" lIns="0" tIns="0" rIns="0" bIns="0" rtlCol="0" anchor="b">
            <a:normAutofit/>
          </a:bodyPr>
          <a:lstStyle/>
          <a:p>
            <a:pPr>
              <a:lnSpc>
                <a:spcPts val="5000"/>
              </a:lnSpc>
              <a:spcBef>
                <a:spcPct val="0"/>
              </a:spcBef>
              <a:spcAft>
                <a:spcPts val="600"/>
              </a:spcAft>
            </a:pPr>
            <a:r>
              <a:rPr lang="en-US" sz="4200" b="1" cap="all" spc="-150" dirty="0">
                <a:solidFill>
                  <a:schemeClr val="bg1"/>
                </a:solidFill>
                <a:latin typeface="+mj-lt"/>
                <a:ea typeface="+mj-ea"/>
                <a:cs typeface="+mj-cs"/>
              </a:rPr>
              <a:t>Report :</a:t>
            </a:r>
            <a:br>
              <a:rPr lang="en-US" sz="4200" b="1" cap="all" spc="-150" dirty="0">
                <a:solidFill>
                  <a:schemeClr val="bg1"/>
                </a:solidFill>
                <a:latin typeface="+mj-lt"/>
                <a:ea typeface="+mj-ea"/>
                <a:cs typeface="+mj-cs"/>
              </a:rPr>
            </a:br>
            <a:r>
              <a:rPr lang="en-US" sz="4200" b="1" cap="all" spc="-150" dirty="0">
                <a:solidFill>
                  <a:schemeClr val="bg1"/>
                </a:solidFill>
                <a:latin typeface="+mj-lt"/>
                <a:ea typeface="+mj-ea"/>
                <a:cs typeface="+mj-cs"/>
              </a:rPr>
              <a:t>FUNERAL SERVICE</a:t>
            </a:r>
          </a:p>
        </p:txBody>
      </p:sp>
      <p:pic>
        <p:nvPicPr>
          <p:cNvPr id="30722" name="Picture 2" descr="What is a Catholic Funeral? Traditions &amp;amp; Etiquette">
            <a:extLst>
              <a:ext uri="{FF2B5EF4-FFF2-40B4-BE49-F238E27FC236}">
                <a16:creationId xmlns:a16="http://schemas.microsoft.com/office/drawing/2014/main" id="{A7C216EC-64C4-4545-BDC3-9CA1E109F9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5" t="1944" r="28187" b="-1944"/>
          <a:stretch/>
        </p:blipFill>
        <p:spPr bwMode="auto">
          <a:xfrm>
            <a:off x="616834" y="469015"/>
            <a:ext cx="6213461" cy="6213461"/>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9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6435525" y="1455864"/>
            <a:ext cx="5544274" cy="2078699"/>
          </a:xfrm>
        </p:spPr>
        <p:txBody>
          <a:bodyPr/>
          <a:lstStyle/>
          <a:p>
            <a:pPr algn="ctr"/>
            <a:r>
              <a:rPr lang="en-US" sz="8000" dirty="0"/>
              <a:t>Thank You</a:t>
            </a:r>
          </a:p>
        </p:txBody>
      </p:sp>
      <p:sp>
        <p:nvSpPr>
          <p:cNvPr id="21" name="TextBox 20">
            <a:extLst>
              <a:ext uri="{FF2B5EF4-FFF2-40B4-BE49-F238E27FC236}">
                <a16:creationId xmlns:a16="http://schemas.microsoft.com/office/drawing/2014/main" id="{68DC38A4-F816-4368-8724-C451461D58DA}"/>
              </a:ext>
            </a:extLst>
          </p:cNvPr>
          <p:cNvSpPr txBox="1"/>
          <p:nvPr/>
        </p:nvSpPr>
        <p:spPr>
          <a:xfrm>
            <a:off x="6293734" y="3429000"/>
            <a:ext cx="6105644" cy="1569660"/>
          </a:xfrm>
          <a:prstGeom prst="rect">
            <a:avLst/>
          </a:prstGeom>
          <a:noFill/>
        </p:spPr>
        <p:txBody>
          <a:bodyPr wrap="square">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PLEASE CONTINUE TO PRAY FOR </a:t>
            </a:r>
          </a:p>
          <a:p>
            <a:pPr algn="ctr"/>
            <a:r>
              <a:rPr lang="en-US" sz="2400" b="1" dirty="0">
                <a:solidFill>
                  <a:schemeClr val="bg1"/>
                </a:solidFill>
                <a:latin typeface="Times New Roman" panose="02020603050405020304" pitchFamily="18" charset="0"/>
                <a:cs typeface="Times New Roman" panose="02020603050405020304" pitchFamily="18" charset="0"/>
              </a:rPr>
              <a:t>UTTAR PRADESH</a:t>
            </a:r>
          </a:p>
          <a:p>
            <a:pPr algn="ctr"/>
            <a:r>
              <a:rPr lang="en-US" sz="2400" b="1" dirty="0">
                <a:solidFill>
                  <a:schemeClr val="bg1"/>
                </a:solidFill>
                <a:latin typeface="Times New Roman" panose="02020603050405020304" pitchFamily="18" charset="0"/>
                <a:cs typeface="Times New Roman" panose="02020603050405020304" pitchFamily="18" charset="0"/>
              </a:rPr>
              <a:t>BIHAR</a:t>
            </a:r>
          </a:p>
          <a:p>
            <a:pPr algn="ctr"/>
            <a:r>
              <a:rPr lang="en-US" sz="2400" b="1" dirty="0">
                <a:solidFill>
                  <a:schemeClr val="bg1"/>
                </a:solidFill>
                <a:latin typeface="Times New Roman" panose="02020603050405020304" pitchFamily="18" charset="0"/>
                <a:cs typeface="Times New Roman" panose="02020603050405020304" pitchFamily="18" charset="0"/>
              </a:rPr>
              <a:t>MADHYA PRADESH</a:t>
            </a:r>
            <a:endParaRPr lang="en-IN"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31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32" descr="Lecturer">
            <a:extLst>
              <a:ext uri="{FF2B5EF4-FFF2-40B4-BE49-F238E27FC236}">
                <a16:creationId xmlns:a16="http://schemas.microsoft.com/office/drawing/2014/main" id="{6BB470DA-FD2C-4625-96B0-DA2E0FF7E1B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08347" y="597857"/>
            <a:ext cx="4926933" cy="4926933"/>
          </a:xfrm>
          <a:prstGeom prst="rect">
            <a:avLst/>
          </a:prstGeom>
        </p:spPr>
      </p:pic>
      <p:sp>
        <p:nvSpPr>
          <p:cNvPr id="11" name="Subtitle 2">
            <a:extLst>
              <a:ext uri="{FF2B5EF4-FFF2-40B4-BE49-F238E27FC236}">
                <a16:creationId xmlns:a16="http://schemas.microsoft.com/office/drawing/2014/main" id="{635A13DF-3945-45DA-82FA-4554CAAA2548}"/>
              </a:ext>
            </a:extLst>
          </p:cNvPr>
          <p:cNvSpPr txBox="1">
            <a:spLocks/>
          </p:cNvSpPr>
          <p:nvPr/>
        </p:nvSpPr>
        <p:spPr>
          <a:xfrm>
            <a:off x="221809" y="176452"/>
            <a:ext cx="11193658" cy="995421"/>
          </a:xfrm>
          <a:prstGeom prst="rect">
            <a:avLst/>
          </a:prstGeom>
        </p:spPr>
        <p:txBody>
          <a:bodyPr vert="horz" lIns="0" tIns="0" rIns="0" bIns="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7000"/>
              </a:lnSpc>
              <a:spcAft>
                <a:spcPts val="800"/>
              </a:spcAft>
            </a:pPr>
            <a:r>
              <a:rPr lang="en-IN" sz="3600" cap="none" dirty="0">
                <a:latin typeface="Constantia" panose="02030602050306030303" pitchFamily="18" charset="0"/>
                <a:ea typeface="Calibri" panose="020F0502020204030204" pitchFamily="34" charset="0"/>
                <a:cs typeface="Times New Roman" panose="02020603050405020304" pitchFamily="18" charset="0"/>
              </a:rPr>
              <a:t>Troop church | Troop Leaders</a:t>
            </a:r>
          </a:p>
          <a:p>
            <a:pPr algn="r">
              <a:lnSpc>
                <a:spcPct val="107000"/>
              </a:lnSpc>
              <a:spcAft>
                <a:spcPts val="800"/>
              </a:spcAft>
            </a:pPr>
            <a:r>
              <a:rPr lang="en-IN" sz="1800" dirty="0">
                <a:latin typeface="Constantia" panose="02030602050306030303" pitchFamily="18" charset="0"/>
                <a:ea typeface="Calibri" panose="020F0502020204030204" pitchFamily="34" charset="0"/>
                <a:cs typeface="Times New Roman" panose="02020603050405020304" pitchFamily="18" charset="0"/>
              </a:rPr>
              <a:t> </a:t>
            </a:r>
          </a:p>
          <a:p>
            <a:pPr algn="r"/>
            <a:endParaRPr lang="en-IN" sz="3200" dirty="0"/>
          </a:p>
        </p:txBody>
      </p:sp>
      <p:sp>
        <p:nvSpPr>
          <p:cNvPr id="12" name="TextBox 11">
            <a:extLst>
              <a:ext uri="{FF2B5EF4-FFF2-40B4-BE49-F238E27FC236}">
                <a16:creationId xmlns:a16="http://schemas.microsoft.com/office/drawing/2014/main" id="{C47D12C6-8179-4706-933F-79C42335DA1B}"/>
              </a:ext>
            </a:extLst>
          </p:cNvPr>
          <p:cNvSpPr txBox="1"/>
          <p:nvPr/>
        </p:nvSpPr>
        <p:spPr>
          <a:xfrm>
            <a:off x="0" y="5324833"/>
            <a:ext cx="12192000" cy="1200329"/>
          </a:xfrm>
          <a:prstGeom prst="rect">
            <a:avLst/>
          </a:prstGeom>
          <a:solidFill>
            <a:srgbClr val="FFFFFF">
              <a:alpha val="69020"/>
            </a:srgbClr>
          </a:solidFill>
        </p:spPr>
        <p:txBody>
          <a:bodyPr wrap="square" rtlCol="0">
            <a:spAutoFit/>
          </a:bodyPr>
          <a:lstStyle>
            <a:defPPr>
              <a:defRPr lang="en-US"/>
            </a:defPPr>
            <a:lvl1pPr algn="ctr">
              <a:defRPr b="1" i="0">
                <a:solidFill>
                  <a:srgbClr val="682C47"/>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“Let nothing be done through selfish ambition or conceit, but in lowliness of mind let each esteem others better than himself. Let each of you look out not only for his own interests, but also for the interests of others.”</a:t>
            </a:r>
            <a:br>
              <a:rPr lang="en-US" dirty="0"/>
            </a:br>
            <a:r>
              <a:rPr lang="en-US" dirty="0"/>
              <a:t>Philippians 2:3-4</a:t>
            </a:r>
            <a:endParaRPr lang="en-IN" dirty="0"/>
          </a:p>
        </p:txBody>
      </p:sp>
      <p:sp>
        <p:nvSpPr>
          <p:cNvPr id="13" name="TextBox 12">
            <a:extLst>
              <a:ext uri="{FF2B5EF4-FFF2-40B4-BE49-F238E27FC236}">
                <a16:creationId xmlns:a16="http://schemas.microsoft.com/office/drawing/2014/main" id="{224A7850-C870-43FC-ACD0-BD49E9B4AA70}"/>
              </a:ext>
            </a:extLst>
          </p:cNvPr>
          <p:cNvSpPr txBox="1"/>
          <p:nvPr/>
        </p:nvSpPr>
        <p:spPr>
          <a:xfrm>
            <a:off x="7022939" y="933002"/>
            <a:ext cx="4679066" cy="3743589"/>
          </a:xfrm>
          <a:prstGeom prst="rect">
            <a:avLst/>
          </a:prstGeom>
          <a:noFill/>
        </p:spPr>
        <p:txBody>
          <a:bodyPr wrap="square">
            <a:spAutoFit/>
          </a:bodyPr>
          <a:lstStyle/>
          <a:p>
            <a:pPr>
              <a:lnSpc>
                <a:spcPct val="107000"/>
              </a:lnSpc>
              <a:spcAft>
                <a:spcPts val="800"/>
              </a:spcAft>
            </a:pPr>
            <a:r>
              <a:rPr lang="en-IN" sz="3200" b="1" dirty="0">
                <a:solidFill>
                  <a:schemeClr val="bg1"/>
                </a:solidFill>
                <a:latin typeface="Constantia" panose="02030602050306030303" pitchFamily="18" charset="0"/>
              </a:rPr>
              <a:t>1) Sol. </a:t>
            </a:r>
            <a:r>
              <a:rPr lang="en-IN" sz="3200" b="1" dirty="0" err="1">
                <a:solidFill>
                  <a:schemeClr val="bg1"/>
                </a:solidFill>
                <a:latin typeface="Constantia" panose="02030602050306030303" pitchFamily="18" charset="0"/>
              </a:rPr>
              <a:t>Anchal</a:t>
            </a:r>
            <a:endParaRPr lang="en-IN" sz="3200" b="1" dirty="0">
              <a:solidFill>
                <a:schemeClr val="bg1"/>
              </a:solidFill>
              <a:latin typeface="Constantia" panose="02030602050306030303" pitchFamily="18" charset="0"/>
            </a:endParaRPr>
          </a:p>
          <a:p>
            <a:pPr>
              <a:lnSpc>
                <a:spcPct val="107000"/>
              </a:lnSpc>
              <a:spcAft>
                <a:spcPts val="800"/>
              </a:spcAft>
            </a:pPr>
            <a:r>
              <a:rPr lang="en-IN" sz="3200" b="1" dirty="0">
                <a:solidFill>
                  <a:schemeClr val="bg1"/>
                </a:solidFill>
                <a:latin typeface="Constantia" panose="02030602050306030303" pitchFamily="18" charset="0"/>
              </a:rPr>
              <a:t>2) Sol. Rachel</a:t>
            </a:r>
          </a:p>
          <a:p>
            <a:pPr>
              <a:lnSpc>
                <a:spcPct val="107000"/>
              </a:lnSpc>
              <a:spcAft>
                <a:spcPts val="800"/>
              </a:spcAft>
            </a:pPr>
            <a:r>
              <a:rPr lang="en-IN" sz="3200" b="1" dirty="0">
                <a:solidFill>
                  <a:schemeClr val="bg1"/>
                </a:solidFill>
                <a:latin typeface="Constantia" panose="02030602050306030303" pitchFamily="18" charset="0"/>
              </a:rPr>
              <a:t>3) Sol. Sudha</a:t>
            </a:r>
          </a:p>
          <a:p>
            <a:pPr>
              <a:lnSpc>
                <a:spcPct val="107000"/>
              </a:lnSpc>
              <a:spcAft>
                <a:spcPts val="800"/>
              </a:spcAft>
            </a:pPr>
            <a:r>
              <a:rPr lang="en-IN" sz="3200" b="1" dirty="0">
                <a:solidFill>
                  <a:schemeClr val="bg1"/>
                </a:solidFill>
                <a:latin typeface="Constantia" panose="02030602050306030303" pitchFamily="18" charset="0"/>
              </a:rPr>
              <a:t>4) Sol. Kamlesh</a:t>
            </a:r>
          </a:p>
          <a:p>
            <a:pPr>
              <a:lnSpc>
                <a:spcPct val="107000"/>
              </a:lnSpc>
              <a:spcAft>
                <a:spcPts val="800"/>
              </a:spcAft>
            </a:pPr>
            <a:r>
              <a:rPr lang="en-IN" sz="3200" b="1" dirty="0">
                <a:solidFill>
                  <a:schemeClr val="bg1"/>
                </a:solidFill>
                <a:latin typeface="Constantia" panose="02030602050306030303" pitchFamily="18" charset="0"/>
              </a:rPr>
              <a:t>5) Sol. Sangeeta Rai</a:t>
            </a:r>
          </a:p>
          <a:p>
            <a:pPr>
              <a:lnSpc>
                <a:spcPct val="107000"/>
              </a:lnSpc>
              <a:spcAft>
                <a:spcPts val="800"/>
              </a:spcAft>
            </a:pPr>
            <a:r>
              <a:rPr lang="en-IN" sz="3200" b="1" dirty="0">
                <a:solidFill>
                  <a:schemeClr val="bg1"/>
                </a:solidFill>
                <a:latin typeface="Constantia" panose="02030602050306030303" pitchFamily="18" charset="0"/>
              </a:rPr>
              <a:t>6) Sol. Ashok</a:t>
            </a:r>
          </a:p>
        </p:txBody>
      </p:sp>
    </p:spTree>
    <p:extLst>
      <p:ext uri="{BB962C8B-B14F-4D97-AF65-F5344CB8AC3E}">
        <p14:creationId xmlns:p14="http://schemas.microsoft.com/office/powerpoint/2010/main" val="366102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haim Bentorah">
            <a:extLst>
              <a:ext uri="{FF2B5EF4-FFF2-40B4-BE49-F238E27FC236}">
                <a16:creationId xmlns:a16="http://schemas.microsoft.com/office/drawing/2014/main" id="{01E750B3-CECD-44C1-A830-484BE3E7DA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36" r="27516"/>
          <a:stretch/>
        </p:blipFill>
        <p:spPr bwMode="auto">
          <a:xfrm>
            <a:off x="6096000" y="147591"/>
            <a:ext cx="6077504" cy="607750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BE7CAA3-FA86-4999-BE1F-416A82D314EC}"/>
              </a:ext>
            </a:extLst>
          </p:cNvPr>
          <p:cNvSpPr txBox="1"/>
          <p:nvPr/>
        </p:nvSpPr>
        <p:spPr>
          <a:xfrm>
            <a:off x="168673" y="2343704"/>
            <a:ext cx="6966015" cy="1332883"/>
          </a:xfrm>
          <a:prstGeom prst="rect">
            <a:avLst/>
          </a:prstGeom>
        </p:spPr>
        <p:txBody>
          <a:bodyPr vert="horz" lIns="0" tIns="0" rIns="0" bIns="0" rtlCol="0" anchor="b">
            <a:normAutofit/>
          </a:bodyPr>
          <a:lstStyle/>
          <a:p>
            <a:pPr>
              <a:lnSpc>
                <a:spcPts val="5000"/>
              </a:lnSpc>
              <a:spcBef>
                <a:spcPct val="0"/>
              </a:spcBef>
              <a:spcAft>
                <a:spcPts val="600"/>
              </a:spcAft>
            </a:pPr>
            <a:r>
              <a:rPr lang="en-US" sz="4400" b="1" cap="all" spc="-150" dirty="0">
                <a:solidFill>
                  <a:schemeClr val="bg1"/>
                </a:solidFill>
                <a:latin typeface="+mj-lt"/>
                <a:ea typeface="+mj-ea"/>
                <a:cs typeface="+mj-cs"/>
              </a:rPr>
              <a:t>Report :</a:t>
            </a:r>
            <a:br>
              <a:rPr lang="en-US" b="1" kern="1200" cap="all" spc="-150" baseline="0" dirty="0">
                <a:solidFill>
                  <a:schemeClr val="bg1"/>
                </a:solidFill>
                <a:latin typeface="+mj-lt"/>
                <a:ea typeface="+mj-ea"/>
                <a:cs typeface="+mj-cs"/>
              </a:rPr>
            </a:br>
            <a:r>
              <a:rPr lang="en-US" sz="4200" b="1" cap="all" spc="-150" dirty="0">
                <a:solidFill>
                  <a:schemeClr val="bg1"/>
                </a:solidFill>
                <a:latin typeface="+mj-lt"/>
                <a:ea typeface="+mj-ea"/>
                <a:cs typeface="+mj-cs"/>
              </a:rPr>
              <a:t>be formed and form</a:t>
            </a:r>
          </a:p>
        </p:txBody>
      </p:sp>
      <p:sp>
        <p:nvSpPr>
          <p:cNvPr id="14" name="TextBox 13">
            <a:extLst>
              <a:ext uri="{FF2B5EF4-FFF2-40B4-BE49-F238E27FC236}">
                <a16:creationId xmlns:a16="http://schemas.microsoft.com/office/drawing/2014/main" id="{BD813085-C1DD-4E06-BEAB-99369A4FC816}"/>
              </a:ext>
            </a:extLst>
          </p:cNvPr>
          <p:cNvSpPr txBox="1"/>
          <p:nvPr/>
        </p:nvSpPr>
        <p:spPr>
          <a:xfrm>
            <a:off x="186427" y="3676586"/>
            <a:ext cx="6205493" cy="735615"/>
          </a:xfrm>
          <a:prstGeom prst="rect">
            <a:avLst/>
          </a:prstGeom>
        </p:spPr>
        <p:txBody>
          <a:bodyPr vert="horz" lIns="0" tIns="0" rIns="0" bIns="0" rtlCol="0">
            <a:normAutofit/>
          </a:bodyPr>
          <a:lstStyle/>
          <a:p>
            <a:pPr>
              <a:lnSpc>
                <a:spcPct val="90000"/>
              </a:lnSpc>
              <a:spcBef>
                <a:spcPts val="1000"/>
              </a:spcBef>
            </a:pPr>
            <a:r>
              <a:rPr lang="en-US" sz="2800" b="1" kern="1200" baseline="0" dirty="0">
                <a:solidFill>
                  <a:schemeClr val="bg1"/>
                </a:solidFill>
                <a:latin typeface="+mn-lt"/>
                <a:ea typeface="+mn-ea"/>
                <a:cs typeface="+mn-cs"/>
              </a:rPr>
              <a:t>Month : August (9</a:t>
            </a:r>
            <a:r>
              <a:rPr lang="en-US" sz="2800" b="1" kern="1200" baseline="30000" dirty="0">
                <a:solidFill>
                  <a:schemeClr val="bg1"/>
                </a:solidFill>
                <a:latin typeface="+mn-lt"/>
                <a:ea typeface="+mn-ea"/>
                <a:cs typeface="+mn-cs"/>
              </a:rPr>
              <a:t>th</a:t>
            </a:r>
            <a:r>
              <a:rPr lang="en-US" sz="2800" b="1" kern="1200" baseline="0" dirty="0">
                <a:solidFill>
                  <a:schemeClr val="bg1"/>
                </a:solidFill>
                <a:latin typeface="+mn-lt"/>
                <a:ea typeface="+mn-ea"/>
                <a:cs typeface="+mn-cs"/>
              </a:rPr>
              <a:t> to 27</a:t>
            </a:r>
            <a:r>
              <a:rPr lang="en-US" sz="2800" b="1" kern="1200" baseline="30000" dirty="0">
                <a:solidFill>
                  <a:schemeClr val="bg1"/>
                </a:solidFill>
                <a:latin typeface="+mn-lt"/>
                <a:ea typeface="+mn-ea"/>
                <a:cs typeface="+mn-cs"/>
              </a:rPr>
              <a:t>th</a:t>
            </a:r>
            <a:r>
              <a:rPr lang="en-US" sz="2800" b="1" kern="1200" baseline="0" dirty="0">
                <a:solidFill>
                  <a:schemeClr val="bg1"/>
                </a:solidFill>
                <a:latin typeface="+mn-lt"/>
                <a:ea typeface="+mn-ea"/>
                <a:cs typeface="+mn-cs"/>
              </a:rPr>
              <a:t> August 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Hero Male with solid fill">
            <a:extLst>
              <a:ext uri="{FF2B5EF4-FFF2-40B4-BE49-F238E27FC236}">
                <a16:creationId xmlns:a16="http://schemas.microsoft.com/office/drawing/2014/main" id="{F8D4DE7F-14FB-4A8F-B299-F401D329F47D}"/>
              </a:ext>
            </a:extLst>
          </p:cNvPr>
          <p:cNvPicPr>
            <a:picLocks noGrp="1" noChangeAspect="1"/>
          </p:cNvPicPr>
          <p:nvPr>
            <p:ph type="pic" sz="quarter" idx="51"/>
          </p:nvPr>
        </p:nvPicPr>
        <p:blipFill>
          <a:blip r:embed="rId2">
            <a:extLst>
              <a:ext uri="{96DAC541-7B7A-43D3-8B79-37D633B846F1}">
                <asvg:svgBlip xmlns:asvg="http://schemas.microsoft.com/office/drawing/2016/SVG/main" r:embed="rId3"/>
              </a:ext>
            </a:extLst>
          </a:blip>
          <a:srcRect t="128" b="128"/>
          <a:stretch>
            <a:fillRect/>
          </a:stretch>
        </p:blipFill>
        <p:spPr>
          <a:xfrm>
            <a:off x="1920323" y="4319771"/>
            <a:ext cx="1120407" cy="1120407"/>
          </a:xfrm>
        </p:spPr>
      </p:pic>
      <p:sp>
        <p:nvSpPr>
          <p:cNvPr id="5" name="Text Placeholder 4">
            <a:extLst>
              <a:ext uri="{FF2B5EF4-FFF2-40B4-BE49-F238E27FC236}">
                <a16:creationId xmlns:a16="http://schemas.microsoft.com/office/drawing/2014/main" id="{E4DEE0EB-A826-4F0F-A6D4-8D58F12035F8}"/>
              </a:ext>
            </a:extLst>
          </p:cNvPr>
          <p:cNvSpPr>
            <a:spLocks noGrp="1"/>
          </p:cNvSpPr>
          <p:nvPr>
            <p:ph type="body" sz="quarter" idx="17"/>
          </p:nvPr>
        </p:nvSpPr>
        <p:spPr>
          <a:xfrm>
            <a:off x="349328" y="2954398"/>
            <a:ext cx="3590429" cy="385256"/>
          </a:xfrm>
        </p:spPr>
        <p:txBody>
          <a:bodyPr/>
          <a:lstStyle/>
          <a:p>
            <a:r>
              <a:rPr lang="en-US" sz="2400" b="1" dirty="0" err="1">
                <a:solidFill>
                  <a:schemeClr val="tx1"/>
                </a:solidFill>
              </a:rPr>
              <a:t>Sol.Jannet</a:t>
            </a:r>
            <a:r>
              <a:rPr lang="en-US" sz="2400" b="1" dirty="0">
                <a:solidFill>
                  <a:schemeClr val="tx1"/>
                </a:solidFill>
              </a:rPr>
              <a:t> Lawrence</a:t>
            </a:r>
            <a:endParaRPr lang="en-IN" sz="2400" b="1" dirty="0">
              <a:solidFill>
                <a:schemeClr val="tx1"/>
              </a:solidFill>
            </a:endParaRPr>
          </a:p>
        </p:txBody>
      </p:sp>
      <p:pic>
        <p:nvPicPr>
          <p:cNvPr id="20" name="Picture Placeholder 19" descr="Hero Female with solid fill">
            <a:extLst>
              <a:ext uri="{FF2B5EF4-FFF2-40B4-BE49-F238E27FC236}">
                <a16:creationId xmlns:a16="http://schemas.microsoft.com/office/drawing/2014/main" id="{DF5C2185-914E-4111-8FE6-682EA93C3A69}"/>
              </a:ext>
            </a:extLst>
          </p:cNvPr>
          <p:cNvPicPr>
            <a:picLocks noGrp="1" noChangeAspect="1"/>
          </p:cNvPicPr>
          <p:nvPr>
            <p:ph type="pic" sz="quarter" idx="52"/>
          </p:nvPr>
        </p:nvPicPr>
        <p:blipFill>
          <a:blip r:embed="rId4">
            <a:extLst>
              <a:ext uri="{96DAC541-7B7A-43D3-8B79-37D633B846F1}">
                <asvg:svgBlip xmlns:asvg="http://schemas.microsoft.com/office/drawing/2016/SVG/main" r:embed="rId5"/>
              </a:ext>
            </a:extLst>
          </a:blip>
          <a:srcRect/>
          <a:stretch>
            <a:fillRect/>
          </a:stretch>
        </p:blipFill>
        <p:spPr>
          <a:xfrm>
            <a:off x="3939757" y="1519164"/>
            <a:ext cx="1120407" cy="1120407"/>
          </a:xfrm>
        </p:spPr>
      </p:pic>
      <p:sp>
        <p:nvSpPr>
          <p:cNvPr id="7" name="Text Placeholder 6">
            <a:extLst>
              <a:ext uri="{FF2B5EF4-FFF2-40B4-BE49-F238E27FC236}">
                <a16:creationId xmlns:a16="http://schemas.microsoft.com/office/drawing/2014/main" id="{D08F8F71-A348-4106-A226-67D772EBCC13}"/>
              </a:ext>
            </a:extLst>
          </p:cNvPr>
          <p:cNvSpPr>
            <a:spLocks noGrp="1"/>
          </p:cNvSpPr>
          <p:nvPr>
            <p:ph type="body" sz="quarter" idx="33"/>
          </p:nvPr>
        </p:nvSpPr>
        <p:spPr>
          <a:xfrm>
            <a:off x="3102737" y="2942497"/>
            <a:ext cx="3590430" cy="385256"/>
          </a:xfrm>
        </p:spPr>
        <p:txBody>
          <a:bodyPr/>
          <a:lstStyle/>
          <a:p>
            <a:r>
              <a:rPr lang="en-US" sz="2400" b="1" dirty="0" err="1">
                <a:solidFill>
                  <a:schemeClr val="tx1"/>
                </a:solidFill>
              </a:rPr>
              <a:t>Sol.Sudha</a:t>
            </a:r>
            <a:r>
              <a:rPr lang="en-US" sz="2400" b="1" dirty="0">
                <a:solidFill>
                  <a:schemeClr val="tx1"/>
                </a:solidFill>
              </a:rPr>
              <a:t> Kamlesh</a:t>
            </a:r>
            <a:endParaRPr lang="en-IN" sz="2400" b="1" dirty="0">
              <a:solidFill>
                <a:schemeClr val="tx1"/>
              </a:solidFill>
            </a:endParaRPr>
          </a:p>
        </p:txBody>
      </p:sp>
      <p:sp>
        <p:nvSpPr>
          <p:cNvPr id="9" name="Text Placeholder 8">
            <a:extLst>
              <a:ext uri="{FF2B5EF4-FFF2-40B4-BE49-F238E27FC236}">
                <a16:creationId xmlns:a16="http://schemas.microsoft.com/office/drawing/2014/main" id="{EED23318-E619-4C2E-A7D3-A98FFC6D173F}"/>
              </a:ext>
            </a:extLst>
          </p:cNvPr>
          <p:cNvSpPr>
            <a:spLocks noGrp="1"/>
          </p:cNvSpPr>
          <p:nvPr>
            <p:ph type="body" sz="quarter" idx="45"/>
          </p:nvPr>
        </p:nvSpPr>
        <p:spPr>
          <a:xfrm>
            <a:off x="328411" y="5766585"/>
            <a:ext cx="4066273" cy="252000"/>
          </a:xfrm>
        </p:spPr>
        <p:txBody>
          <a:bodyPr/>
          <a:lstStyle/>
          <a:p>
            <a:r>
              <a:rPr lang="en-US" sz="2400" b="1" dirty="0" err="1">
                <a:solidFill>
                  <a:schemeClr val="tx1"/>
                </a:solidFill>
              </a:rPr>
              <a:t>Sol.Kamlesh</a:t>
            </a:r>
            <a:r>
              <a:rPr lang="en-US" sz="2400" b="1" dirty="0">
                <a:solidFill>
                  <a:schemeClr val="tx1"/>
                </a:solidFill>
              </a:rPr>
              <a:t> Sudha</a:t>
            </a:r>
          </a:p>
          <a:p>
            <a:endParaRPr lang="en-IN" sz="2400" b="1" dirty="0">
              <a:solidFill>
                <a:schemeClr val="tx1"/>
              </a:solidFill>
            </a:endParaRPr>
          </a:p>
        </p:txBody>
      </p:sp>
      <p:sp>
        <p:nvSpPr>
          <p:cNvPr id="11" name="Text Placeholder 10">
            <a:extLst>
              <a:ext uri="{FF2B5EF4-FFF2-40B4-BE49-F238E27FC236}">
                <a16:creationId xmlns:a16="http://schemas.microsoft.com/office/drawing/2014/main" id="{C44CE8A5-92DE-4E55-9B1C-0B1092FF920B}"/>
              </a:ext>
            </a:extLst>
          </p:cNvPr>
          <p:cNvSpPr>
            <a:spLocks noGrp="1"/>
          </p:cNvSpPr>
          <p:nvPr>
            <p:ph type="body" sz="quarter" idx="47"/>
          </p:nvPr>
        </p:nvSpPr>
        <p:spPr>
          <a:xfrm>
            <a:off x="3724635" y="5766585"/>
            <a:ext cx="2317849" cy="252000"/>
          </a:xfrm>
        </p:spPr>
        <p:txBody>
          <a:bodyPr/>
          <a:lstStyle/>
          <a:p>
            <a:r>
              <a:rPr lang="en-US" sz="2400" b="1" dirty="0" err="1">
                <a:solidFill>
                  <a:schemeClr val="tx1"/>
                </a:solidFill>
              </a:rPr>
              <a:t>Sol.Sangeeta</a:t>
            </a:r>
            <a:r>
              <a:rPr lang="en-US" sz="2400" b="1" dirty="0">
                <a:solidFill>
                  <a:schemeClr val="tx1"/>
                </a:solidFill>
              </a:rPr>
              <a:t> Rai</a:t>
            </a:r>
          </a:p>
          <a:p>
            <a:endParaRPr lang="en-IN" sz="2400" b="1" dirty="0">
              <a:solidFill>
                <a:schemeClr val="tx1"/>
              </a:solidFill>
            </a:endParaRPr>
          </a:p>
        </p:txBody>
      </p:sp>
      <p:sp>
        <p:nvSpPr>
          <p:cNvPr id="3" name="Content Placeholder 2"/>
          <p:cNvSpPr>
            <a:spLocks noGrp="1"/>
          </p:cNvSpPr>
          <p:nvPr>
            <p:ph type="subTitle" idx="1"/>
          </p:nvPr>
        </p:nvSpPr>
        <p:spPr>
          <a:xfrm>
            <a:off x="7268805" y="3256961"/>
            <a:ext cx="3863221" cy="942792"/>
          </a:xfrm>
        </p:spPr>
        <p:txBody>
          <a:bodyPr/>
          <a:lstStyle/>
          <a:p>
            <a:endParaRPr lang="en-US" dirty="0"/>
          </a:p>
          <a:p>
            <a:pPr algn="l"/>
            <a:r>
              <a:rPr lang="en-US" sz="2800" b="1" spc="-150" dirty="0"/>
              <a:t>Duration - 17 DAYS</a:t>
            </a:r>
          </a:p>
        </p:txBody>
      </p:sp>
      <p:pic>
        <p:nvPicPr>
          <p:cNvPr id="21" name="Picture Placeholder 19" descr="Hero Female with solid fill">
            <a:extLst>
              <a:ext uri="{FF2B5EF4-FFF2-40B4-BE49-F238E27FC236}">
                <a16:creationId xmlns:a16="http://schemas.microsoft.com/office/drawing/2014/main" id="{FEB35367-4449-491B-9848-A9B756CDA997}"/>
              </a:ext>
            </a:extLst>
          </p:cNvPr>
          <p:cNvPicPr>
            <a:picLocks noChangeAspect="1"/>
          </p:cNvPicPr>
          <p:nvPr/>
        </p:nvPicPr>
        <p:blipFill>
          <a:blip r:embed="rId4">
            <a:extLst>
              <a:ext uri="{96DAC541-7B7A-43D3-8B79-37D633B846F1}">
                <asvg:svgBlip xmlns:asvg="http://schemas.microsoft.com/office/drawing/2016/SVG/main" r:embed="rId5"/>
              </a:ext>
            </a:extLst>
          </a:blip>
          <a:srcRect/>
          <a:stretch>
            <a:fillRect/>
          </a:stretch>
        </p:blipFill>
        <p:spPr>
          <a:xfrm>
            <a:off x="1866253" y="1384788"/>
            <a:ext cx="1120407" cy="1120407"/>
          </a:xfrm>
          <a:prstGeom prst="rect">
            <a:avLst/>
          </a:prstGeom>
          <a:noFill/>
          <a:ln w="95250" cap="sq" cmpd="sng" algn="ctr">
            <a:noFill/>
            <a:prstDash val="solid"/>
            <a:miter lim="800000"/>
          </a:ln>
          <a:effectLst/>
        </p:spPr>
      </p:pic>
      <p:pic>
        <p:nvPicPr>
          <p:cNvPr id="22" name="Picture Placeholder 19" descr="Hero Female with solid fill">
            <a:extLst>
              <a:ext uri="{FF2B5EF4-FFF2-40B4-BE49-F238E27FC236}">
                <a16:creationId xmlns:a16="http://schemas.microsoft.com/office/drawing/2014/main" id="{28B3C18F-A5AF-449D-8495-0AD9E8D8D22D}"/>
              </a:ext>
            </a:extLst>
          </p:cNvPr>
          <p:cNvPicPr>
            <a:picLocks noChangeAspect="1"/>
          </p:cNvPicPr>
          <p:nvPr/>
        </p:nvPicPr>
        <p:blipFill>
          <a:blip r:embed="rId4">
            <a:extLst>
              <a:ext uri="{96DAC541-7B7A-43D3-8B79-37D633B846F1}">
                <asvg:svgBlip xmlns:asvg="http://schemas.microsoft.com/office/drawing/2016/SVG/main" r:embed="rId5"/>
              </a:ext>
            </a:extLst>
          </a:blip>
          <a:srcRect/>
          <a:stretch>
            <a:fillRect/>
          </a:stretch>
        </p:blipFill>
        <p:spPr>
          <a:xfrm>
            <a:off x="3939757" y="4319772"/>
            <a:ext cx="1120407" cy="1120407"/>
          </a:xfrm>
          <a:prstGeom prst="rect">
            <a:avLst/>
          </a:prstGeom>
          <a:noFill/>
          <a:ln w="95250" cap="sq" cmpd="sng" algn="ctr">
            <a:noFill/>
            <a:prstDash val="solid"/>
            <a:miter lim="800000"/>
          </a:ln>
          <a:effectLst/>
        </p:spPr>
      </p:pic>
      <p:sp>
        <p:nvSpPr>
          <p:cNvPr id="24" name="TextBox 23">
            <a:extLst>
              <a:ext uri="{FF2B5EF4-FFF2-40B4-BE49-F238E27FC236}">
                <a16:creationId xmlns:a16="http://schemas.microsoft.com/office/drawing/2014/main" id="{36479136-5B32-4BBC-8F94-64F0BF87E8B6}"/>
              </a:ext>
            </a:extLst>
          </p:cNvPr>
          <p:cNvSpPr txBox="1"/>
          <p:nvPr/>
        </p:nvSpPr>
        <p:spPr>
          <a:xfrm>
            <a:off x="7100807" y="2099687"/>
            <a:ext cx="2117651" cy="1323439"/>
          </a:xfrm>
          <a:prstGeom prst="rect">
            <a:avLst/>
          </a:prstGeom>
          <a:noFill/>
        </p:spPr>
        <p:txBody>
          <a:bodyPr wrap="square">
            <a:spAutoFit/>
          </a:bodyPr>
          <a:lstStyle/>
          <a:p>
            <a:r>
              <a:rPr lang="en-US" sz="8000" b="1" spc="-150" dirty="0">
                <a:solidFill>
                  <a:schemeClr val="bg1"/>
                </a:solidFill>
              </a:rPr>
              <a:t>BFF</a:t>
            </a:r>
            <a:endParaRPr lang="en-IN" sz="8000" b="1" spc="-150" dirty="0">
              <a:solidFill>
                <a:schemeClr val="bg1"/>
              </a:solidFill>
            </a:endParaRPr>
          </a:p>
        </p:txBody>
      </p:sp>
      <p:sp>
        <p:nvSpPr>
          <p:cNvPr id="26" name="Title 25">
            <a:extLst>
              <a:ext uri="{FF2B5EF4-FFF2-40B4-BE49-F238E27FC236}">
                <a16:creationId xmlns:a16="http://schemas.microsoft.com/office/drawing/2014/main" id="{585E95E0-55CE-4598-8B26-0D27F19491FE}"/>
              </a:ext>
            </a:extLst>
          </p:cNvPr>
          <p:cNvSpPr>
            <a:spLocks noGrp="1"/>
          </p:cNvSpPr>
          <p:nvPr>
            <p:ph type="ctrTitle"/>
          </p:nvPr>
        </p:nvSpPr>
        <p:spPr>
          <a:xfrm>
            <a:off x="7268805" y="2871700"/>
            <a:ext cx="4285571" cy="720000"/>
          </a:xfrm>
        </p:spPr>
        <p:txBody>
          <a:bodyPr/>
          <a:lstStyle/>
          <a:p>
            <a:pPr algn="l"/>
            <a:r>
              <a:rPr lang="en-US" sz="2800" b="1" kern="1200" baseline="0" dirty="0">
                <a:solidFill>
                  <a:schemeClr val="bg1"/>
                </a:solidFill>
                <a:latin typeface="+mn-lt"/>
                <a:ea typeface="+mn-ea"/>
                <a:cs typeface="+mn-cs"/>
              </a:rPr>
              <a:t>August (9</a:t>
            </a:r>
            <a:r>
              <a:rPr lang="en-US" sz="2800" b="1" kern="1200" baseline="30000" dirty="0">
                <a:solidFill>
                  <a:schemeClr val="bg1"/>
                </a:solidFill>
                <a:latin typeface="+mn-lt"/>
                <a:ea typeface="+mn-ea"/>
                <a:cs typeface="+mn-cs"/>
              </a:rPr>
              <a:t>th</a:t>
            </a:r>
            <a:r>
              <a:rPr lang="en-US" sz="2800" b="1" kern="1200" baseline="0" dirty="0">
                <a:solidFill>
                  <a:schemeClr val="bg1"/>
                </a:solidFill>
                <a:latin typeface="+mn-lt"/>
                <a:ea typeface="+mn-ea"/>
                <a:cs typeface="+mn-cs"/>
              </a:rPr>
              <a:t> to 27</a:t>
            </a:r>
            <a:r>
              <a:rPr lang="en-US" sz="2800" b="1" kern="1200" baseline="30000" dirty="0">
                <a:solidFill>
                  <a:schemeClr val="bg1"/>
                </a:solidFill>
                <a:latin typeface="+mn-lt"/>
                <a:ea typeface="+mn-ea"/>
                <a:cs typeface="+mn-cs"/>
              </a:rPr>
              <a:t>th</a:t>
            </a:r>
            <a:r>
              <a:rPr lang="en-US" sz="2800" b="1" kern="1200" baseline="0" dirty="0">
                <a:solidFill>
                  <a:schemeClr val="bg1"/>
                </a:solidFill>
                <a:latin typeface="+mn-lt"/>
                <a:ea typeface="+mn-ea"/>
                <a:cs typeface="+mn-cs"/>
              </a:rPr>
              <a:t> August 2021)</a:t>
            </a:r>
            <a:endParaRPr lang="en-IN" sz="2800" dirty="0"/>
          </a:p>
        </p:txBody>
      </p:sp>
      <p:sp>
        <p:nvSpPr>
          <p:cNvPr id="29" name="Content Placeholder 2">
            <a:extLst>
              <a:ext uri="{FF2B5EF4-FFF2-40B4-BE49-F238E27FC236}">
                <a16:creationId xmlns:a16="http://schemas.microsoft.com/office/drawing/2014/main" id="{0D8E8331-097C-4493-BB6F-456423073094}"/>
              </a:ext>
            </a:extLst>
          </p:cNvPr>
          <p:cNvSpPr txBox="1">
            <a:spLocks/>
          </p:cNvSpPr>
          <p:nvPr/>
        </p:nvSpPr>
        <p:spPr>
          <a:xfrm>
            <a:off x="223519" y="-119625"/>
            <a:ext cx="6634481" cy="959040"/>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tx1"/>
              </a:solidFill>
            </a:endParaRPr>
          </a:p>
          <a:p>
            <a:pPr algn="l"/>
            <a:r>
              <a:rPr lang="en-US" sz="3300" b="1" dirty="0">
                <a:solidFill>
                  <a:schemeClr val="tx1"/>
                </a:solidFill>
                <a:latin typeface="Constantia" panose="02030602050306030303" pitchFamily="18" charset="0"/>
                <a:cs typeface="Times New Roman" panose="02020603050405020304" pitchFamily="18" charset="0"/>
              </a:rPr>
              <a:t>BFF | Co-</a:t>
            </a:r>
            <a:r>
              <a:rPr lang="en-US" sz="3300" b="1" dirty="0" err="1">
                <a:solidFill>
                  <a:schemeClr val="tx1"/>
                </a:solidFill>
                <a:latin typeface="Constantia" panose="02030602050306030303" pitchFamily="18" charset="0"/>
                <a:cs typeface="Times New Roman" panose="02020603050405020304" pitchFamily="18" charset="0"/>
              </a:rPr>
              <a:t>ordinator's</a:t>
            </a:r>
            <a:r>
              <a:rPr lang="en-US" sz="3300" b="1" dirty="0">
                <a:solidFill>
                  <a:schemeClr val="tx1"/>
                </a:solidFill>
                <a:latin typeface="Constantia" panose="02030602050306030303" pitchFamily="18" charset="0"/>
                <a:cs typeface="Times New Roman" panose="02020603050405020304" pitchFamily="18" charset="0"/>
              </a:rPr>
              <a:t> list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Hero Female with solid fill">
            <a:extLst>
              <a:ext uri="{FF2B5EF4-FFF2-40B4-BE49-F238E27FC236}">
                <a16:creationId xmlns:a16="http://schemas.microsoft.com/office/drawing/2014/main" id="{DF5C2185-914E-4111-8FE6-682EA93C3A69}"/>
              </a:ext>
            </a:extLst>
          </p:cNvPr>
          <p:cNvPicPr>
            <a:picLocks noGrp="1" noChangeAspect="1"/>
          </p:cNvPicPr>
          <p:nvPr>
            <p:ph type="pic" sz="quarter" idx="52"/>
          </p:nvPr>
        </p:nvPicPr>
        <p:blipFill>
          <a:blip r:embed="rId2">
            <a:extLst>
              <a:ext uri="{96DAC541-7B7A-43D3-8B79-37D633B846F1}">
                <asvg:svgBlip xmlns:asvg="http://schemas.microsoft.com/office/drawing/2016/SVG/main" r:embed="rId3"/>
              </a:ext>
            </a:extLst>
          </a:blip>
          <a:srcRect/>
          <a:stretch>
            <a:fillRect/>
          </a:stretch>
        </p:blipFill>
        <p:spPr>
          <a:xfrm>
            <a:off x="3939757" y="1519164"/>
            <a:ext cx="1120407" cy="1120407"/>
          </a:xfrm>
        </p:spPr>
      </p:pic>
      <p:pic>
        <p:nvPicPr>
          <p:cNvPr id="21" name="Picture Placeholder 19" descr="Hero Female with solid fill">
            <a:extLst>
              <a:ext uri="{FF2B5EF4-FFF2-40B4-BE49-F238E27FC236}">
                <a16:creationId xmlns:a16="http://schemas.microsoft.com/office/drawing/2014/main" id="{FEB35367-4449-491B-9848-A9B756CDA997}"/>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1866253" y="1384788"/>
            <a:ext cx="1120407" cy="1120407"/>
          </a:xfrm>
          <a:prstGeom prst="rect">
            <a:avLst/>
          </a:prstGeom>
          <a:noFill/>
          <a:ln w="95250" cap="sq" cmpd="sng" algn="ctr">
            <a:noFill/>
            <a:prstDash val="solid"/>
            <a:miter lim="800000"/>
          </a:ln>
          <a:effectLst/>
        </p:spPr>
      </p:pic>
      <p:sp>
        <p:nvSpPr>
          <p:cNvPr id="29" name="Content Placeholder 2">
            <a:extLst>
              <a:ext uri="{FF2B5EF4-FFF2-40B4-BE49-F238E27FC236}">
                <a16:creationId xmlns:a16="http://schemas.microsoft.com/office/drawing/2014/main" id="{0D8E8331-097C-4493-BB6F-456423073094}"/>
              </a:ext>
            </a:extLst>
          </p:cNvPr>
          <p:cNvSpPr txBox="1">
            <a:spLocks/>
          </p:cNvSpPr>
          <p:nvPr/>
        </p:nvSpPr>
        <p:spPr>
          <a:xfrm>
            <a:off x="223519" y="-119625"/>
            <a:ext cx="6634481" cy="959040"/>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tx1"/>
              </a:solidFill>
            </a:endParaRPr>
          </a:p>
          <a:p>
            <a:pPr algn="l"/>
            <a:r>
              <a:rPr lang="en-US" sz="3300" b="1" dirty="0">
                <a:solidFill>
                  <a:schemeClr val="tx1"/>
                </a:solidFill>
                <a:latin typeface="Constantia" panose="02030602050306030303" pitchFamily="18" charset="0"/>
                <a:cs typeface="Times New Roman" panose="02020603050405020304" pitchFamily="18" charset="0"/>
              </a:rPr>
              <a:t>BFF | Teacher's list</a:t>
            </a:r>
          </a:p>
        </p:txBody>
      </p:sp>
      <p:pic>
        <p:nvPicPr>
          <p:cNvPr id="2052" name="Picture 4" descr="Remote Tutoring Initiative — Sanidas Academy">
            <a:extLst>
              <a:ext uri="{FF2B5EF4-FFF2-40B4-BE49-F238E27FC236}">
                <a16:creationId xmlns:a16="http://schemas.microsoft.com/office/drawing/2014/main" id="{3206B013-9E78-44B6-BE3F-E62CF3650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501" y="1384788"/>
            <a:ext cx="5209171" cy="3693302"/>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11">
            <a:extLst>
              <a:ext uri="{FF2B5EF4-FFF2-40B4-BE49-F238E27FC236}">
                <a16:creationId xmlns:a16="http://schemas.microsoft.com/office/drawing/2014/main" id="{86ECA464-38DF-4658-8768-0A9419FB2F09}"/>
              </a:ext>
            </a:extLst>
          </p:cNvPr>
          <p:cNvSpPr>
            <a:spLocks noGrp="1"/>
          </p:cNvSpPr>
          <p:nvPr>
            <p:ph type="pic" sz="quarter" idx="51"/>
          </p:nvPr>
        </p:nvSpPr>
        <p:spPr/>
      </p:sp>
      <p:sp>
        <p:nvSpPr>
          <p:cNvPr id="14" name="Text Placeholder 13">
            <a:extLst>
              <a:ext uri="{FF2B5EF4-FFF2-40B4-BE49-F238E27FC236}">
                <a16:creationId xmlns:a16="http://schemas.microsoft.com/office/drawing/2014/main" id="{1C789FAB-EAC8-4E65-8D1D-04B60DFE4FE2}"/>
              </a:ext>
            </a:extLst>
          </p:cNvPr>
          <p:cNvSpPr>
            <a:spLocks noGrp="1"/>
          </p:cNvSpPr>
          <p:nvPr>
            <p:ph type="body" sz="quarter" idx="17"/>
          </p:nvPr>
        </p:nvSpPr>
        <p:spPr/>
        <p:txBody>
          <a:bodyPr/>
          <a:lstStyle/>
          <a:p>
            <a:endParaRPr lang="en-IN"/>
          </a:p>
        </p:txBody>
      </p:sp>
      <p:sp>
        <p:nvSpPr>
          <p:cNvPr id="16" name="Text Placeholder 15">
            <a:extLst>
              <a:ext uri="{FF2B5EF4-FFF2-40B4-BE49-F238E27FC236}">
                <a16:creationId xmlns:a16="http://schemas.microsoft.com/office/drawing/2014/main" id="{3F5C747E-3820-4832-8D77-1BF1FE1CA2CC}"/>
              </a:ext>
            </a:extLst>
          </p:cNvPr>
          <p:cNvSpPr>
            <a:spLocks noGrp="1"/>
          </p:cNvSpPr>
          <p:nvPr>
            <p:ph type="body" sz="quarter" idx="33"/>
          </p:nvPr>
        </p:nvSpPr>
        <p:spPr/>
        <p:txBody>
          <a:bodyPr/>
          <a:lstStyle/>
          <a:p>
            <a:endParaRPr lang="en-IN"/>
          </a:p>
        </p:txBody>
      </p:sp>
      <p:sp>
        <p:nvSpPr>
          <p:cNvPr id="19" name="Text Placeholder 18">
            <a:extLst>
              <a:ext uri="{FF2B5EF4-FFF2-40B4-BE49-F238E27FC236}">
                <a16:creationId xmlns:a16="http://schemas.microsoft.com/office/drawing/2014/main" id="{BF14D6A5-DD2C-47E0-84DB-FA10766AA140}"/>
              </a:ext>
            </a:extLst>
          </p:cNvPr>
          <p:cNvSpPr>
            <a:spLocks noGrp="1"/>
          </p:cNvSpPr>
          <p:nvPr>
            <p:ph type="body" sz="quarter" idx="45"/>
          </p:nvPr>
        </p:nvSpPr>
        <p:spPr/>
        <p:txBody>
          <a:bodyPr/>
          <a:lstStyle/>
          <a:p>
            <a:endParaRPr lang="en-IN"/>
          </a:p>
        </p:txBody>
      </p:sp>
      <p:sp>
        <p:nvSpPr>
          <p:cNvPr id="25" name="Text Placeholder 24">
            <a:extLst>
              <a:ext uri="{FF2B5EF4-FFF2-40B4-BE49-F238E27FC236}">
                <a16:creationId xmlns:a16="http://schemas.microsoft.com/office/drawing/2014/main" id="{1400BF11-262F-4C0A-AB78-2B131C7C18D1}"/>
              </a:ext>
            </a:extLst>
          </p:cNvPr>
          <p:cNvSpPr>
            <a:spLocks noGrp="1"/>
          </p:cNvSpPr>
          <p:nvPr>
            <p:ph type="body" sz="quarter" idx="47"/>
          </p:nvPr>
        </p:nvSpPr>
        <p:spPr/>
        <p:txBody>
          <a:bodyPr/>
          <a:lstStyle/>
          <a:p>
            <a:endParaRPr lang="en-IN"/>
          </a:p>
        </p:txBody>
      </p:sp>
      <p:sp>
        <p:nvSpPr>
          <p:cNvPr id="27" name="Rectangle 26">
            <a:extLst>
              <a:ext uri="{FF2B5EF4-FFF2-40B4-BE49-F238E27FC236}">
                <a16:creationId xmlns:a16="http://schemas.microsoft.com/office/drawing/2014/main" id="{9B84C41D-07A4-41BC-95F7-06D23059091D}"/>
              </a:ext>
            </a:extLst>
          </p:cNvPr>
          <p:cNvSpPr/>
          <p:nvPr/>
        </p:nvSpPr>
        <p:spPr>
          <a:xfrm>
            <a:off x="127322" y="839415"/>
            <a:ext cx="5694744" cy="5769729"/>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lt1"/>
              </a:solidFill>
            </a:endParaRPr>
          </a:p>
        </p:txBody>
      </p:sp>
      <p:sp>
        <p:nvSpPr>
          <p:cNvPr id="31" name="Content Placeholder 2">
            <a:extLst>
              <a:ext uri="{FF2B5EF4-FFF2-40B4-BE49-F238E27FC236}">
                <a16:creationId xmlns:a16="http://schemas.microsoft.com/office/drawing/2014/main" id="{114C8677-0F62-4DCD-BC0D-5DB1F818D165}"/>
              </a:ext>
            </a:extLst>
          </p:cNvPr>
          <p:cNvSpPr txBox="1">
            <a:spLocks/>
          </p:cNvSpPr>
          <p:nvPr/>
        </p:nvSpPr>
        <p:spPr>
          <a:xfrm>
            <a:off x="223519" y="955783"/>
            <a:ext cx="5872482" cy="5902217"/>
          </a:xfrm>
          <a:prstGeom prst="rect">
            <a:avLst/>
          </a:prstGeom>
        </p:spPr>
        <p:txBody>
          <a:bodyPr vert="horz" lIns="0" tIns="0" rIns="0" bIns="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sz="2200" b="1" dirty="0" err="1">
                <a:solidFill>
                  <a:schemeClr val="tx1"/>
                </a:solidFill>
              </a:rPr>
              <a:t>Sol.Sibi</a:t>
            </a:r>
            <a:r>
              <a:rPr lang="en-US" sz="2200" b="1" dirty="0">
                <a:solidFill>
                  <a:schemeClr val="tx1"/>
                </a:solidFill>
              </a:rPr>
              <a:t> </a:t>
            </a:r>
          </a:p>
          <a:p>
            <a:pPr marL="457200" indent="-457200" algn="l">
              <a:buFont typeface="+mj-lt"/>
              <a:buAutoNum type="arabicPeriod"/>
            </a:pPr>
            <a:r>
              <a:rPr lang="en-US" sz="2200" b="1" dirty="0">
                <a:solidFill>
                  <a:schemeClr val="tx1"/>
                </a:solidFill>
              </a:rPr>
              <a:t>Mother </a:t>
            </a:r>
            <a:r>
              <a:rPr lang="en-US" sz="2200" b="1" dirty="0" err="1">
                <a:solidFill>
                  <a:schemeClr val="tx1"/>
                </a:solidFill>
              </a:rPr>
              <a:t>Leema</a:t>
            </a:r>
            <a:r>
              <a:rPr lang="en-US" sz="2200" b="1" dirty="0">
                <a:solidFill>
                  <a:schemeClr val="tx1"/>
                </a:solidFill>
              </a:rPr>
              <a:t> Rose</a:t>
            </a:r>
          </a:p>
          <a:p>
            <a:pPr marL="457200" indent="-457200" algn="l">
              <a:buFont typeface="+mj-lt"/>
              <a:buAutoNum type="arabicPeriod"/>
            </a:pPr>
            <a:r>
              <a:rPr lang="en-US" sz="2200" b="1" dirty="0" err="1">
                <a:solidFill>
                  <a:schemeClr val="tx1"/>
                </a:solidFill>
              </a:rPr>
              <a:t>Sol.Sr.Angelica</a:t>
            </a:r>
            <a:endParaRPr lang="en-US" sz="2200" b="1" dirty="0">
              <a:solidFill>
                <a:schemeClr val="tx1"/>
              </a:solidFill>
            </a:endParaRPr>
          </a:p>
          <a:p>
            <a:pPr marL="457200" indent="-457200" algn="l">
              <a:buFont typeface="+mj-lt"/>
              <a:buAutoNum type="arabicPeriod"/>
            </a:pPr>
            <a:r>
              <a:rPr lang="en-US" sz="2200" b="1" dirty="0" err="1">
                <a:solidFill>
                  <a:schemeClr val="tx1"/>
                </a:solidFill>
              </a:rPr>
              <a:t>Sol.Lissy</a:t>
            </a:r>
            <a:endParaRPr lang="en-US" sz="2200" b="1" dirty="0">
              <a:solidFill>
                <a:schemeClr val="tx1"/>
              </a:solidFill>
            </a:endParaRPr>
          </a:p>
          <a:p>
            <a:pPr marL="457200" indent="-457200" algn="l">
              <a:buFont typeface="+mj-lt"/>
              <a:buAutoNum type="arabicPeriod"/>
            </a:pPr>
            <a:r>
              <a:rPr lang="en-US" sz="2200" b="1" dirty="0" err="1">
                <a:solidFill>
                  <a:schemeClr val="tx1"/>
                </a:solidFill>
              </a:rPr>
              <a:t>Sol.Theresa</a:t>
            </a:r>
            <a:r>
              <a:rPr lang="en-US" sz="2200" b="1" dirty="0">
                <a:solidFill>
                  <a:schemeClr val="tx1"/>
                </a:solidFill>
              </a:rPr>
              <a:t> Cabral</a:t>
            </a:r>
          </a:p>
          <a:p>
            <a:pPr marL="457200" indent="-457200" algn="l">
              <a:buFont typeface="+mj-lt"/>
              <a:buAutoNum type="arabicPeriod"/>
            </a:pPr>
            <a:r>
              <a:rPr lang="en-US" sz="2200" b="1" dirty="0" err="1">
                <a:solidFill>
                  <a:schemeClr val="tx1"/>
                </a:solidFill>
              </a:rPr>
              <a:t>Sol.Jannet</a:t>
            </a:r>
            <a:endParaRPr lang="en-US" sz="2200" b="1" dirty="0">
              <a:solidFill>
                <a:schemeClr val="tx1"/>
              </a:solidFill>
            </a:endParaRPr>
          </a:p>
          <a:p>
            <a:pPr marL="457200" indent="-457200" algn="l">
              <a:buFont typeface="+mj-lt"/>
              <a:buAutoNum type="arabicPeriod"/>
            </a:pPr>
            <a:r>
              <a:rPr lang="en-US" sz="2200" b="1" dirty="0" err="1">
                <a:solidFill>
                  <a:schemeClr val="tx1"/>
                </a:solidFill>
              </a:rPr>
              <a:t>Sol.Veena</a:t>
            </a:r>
            <a:endParaRPr lang="en-US" sz="2200" b="1" dirty="0">
              <a:solidFill>
                <a:schemeClr val="tx1"/>
              </a:solidFill>
            </a:endParaRPr>
          </a:p>
          <a:p>
            <a:pPr marL="457200" indent="-457200" algn="l">
              <a:buFont typeface="+mj-lt"/>
              <a:buAutoNum type="arabicPeriod"/>
            </a:pPr>
            <a:r>
              <a:rPr lang="en-US" sz="2200" b="1" dirty="0" err="1">
                <a:solidFill>
                  <a:schemeClr val="tx1"/>
                </a:solidFill>
              </a:rPr>
              <a:t>Sol.Sibi</a:t>
            </a:r>
            <a:r>
              <a:rPr lang="en-US" sz="2200" b="1" dirty="0">
                <a:solidFill>
                  <a:schemeClr val="tx1"/>
                </a:solidFill>
              </a:rPr>
              <a:t> </a:t>
            </a:r>
            <a:r>
              <a:rPr lang="en-US" sz="2200" b="1" dirty="0" err="1">
                <a:solidFill>
                  <a:schemeClr val="tx1"/>
                </a:solidFill>
              </a:rPr>
              <a:t>p.M</a:t>
            </a:r>
            <a:r>
              <a:rPr lang="en-US" sz="2200" b="1" dirty="0">
                <a:solidFill>
                  <a:schemeClr val="tx1"/>
                </a:solidFill>
              </a:rPr>
              <a:t> </a:t>
            </a:r>
          </a:p>
          <a:p>
            <a:pPr marL="457200" indent="-457200" algn="l">
              <a:buFont typeface="+mj-lt"/>
              <a:buAutoNum type="arabicPeriod"/>
            </a:pPr>
            <a:r>
              <a:rPr lang="en-US" sz="2200" b="1" dirty="0" err="1">
                <a:solidFill>
                  <a:schemeClr val="tx1"/>
                </a:solidFill>
              </a:rPr>
              <a:t>Sol.Luiza</a:t>
            </a:r>
            <a:r>
              <a:rPr lang="en-US" sz="2200" b="1" dirty="0">
                <a:solidFill>
                  <a:schemeClr val="tx1"/>
                </a:solidFill>
              </a:rPr>
              <a:t> </a:t>
            </a:r>
          </a:p>
          <a:p>
            <a:pPr marL="457200" indent="-457200" algn="l">
              <a:buFont typeface="+mj-lt"/>
              <a:buAutoNum type="arabicPeriod"/>
            </a:pPr>
            <a:r>
              <a:rPr lang="en-US" sz="2200" b="1" dirty="0" err="1">
                <a:solidFill>
                  <a:schemeClr val="tx1"/>
                </a:solidFill>
              </a:rPr>
              <a:t>Sol.Charan</a:t>
            </a:r>
            <a:endParaRPr lang="en-US" sz="2200" b="1" dirty="0">
              <a:solidFill>
                <a:schemeClr val="tx1"/>
              </a:solidFill>
            </a:endParaRPr>
          </a:p>
          <a:p>
            <a:pPr marL="457200" indent="-457200" algn="l">
              <a:buFont typeface="+mj-lt"/>
              <a:buAutoNum type="arabicPeriod"/>
            </a:pPr>
            <a:r>
              <a:rPr lang="en-US" sz="2200" b="1" dirty="0" err="1">
                <a:solidFill>
                  <a:schemeClr val="tx1"/>
                </a:solidFill>
              </a:rPr>
              <a:t>Sol.Mini</a:t>
            </a:r>
            <a:endParaRPr lang="en-US" sz="2200" b="1" dirty="0">
              <a:solidFill>
                <a:schemeClr val="tx1"/>
              </a:solidFill>
            </a:endParaRPr>
          </a:p>
          <a:p>
            <a:pPr marL="457200" indent="-457200" algn="l">
              <a:buFont typeface="+mj-lt"/>
              <a:buAutoNum type="arabicPeriod"/>
            </a:pPr>
            <a:r>
              <a:rPr lang="en-US" sz="2200" b="1" dirty="0" err="1">
                <a:solidFill>
                  <a:schemeClr val="tx1"/>
                </a:solidFill>
              </a:rPr>
              <a:t>Sol.Shebe</a:t>
            </a:r>
            <a:r>
              <a:rPr lang="en-US" sz="2200" b="1" dirty="0">
                <a:solidFill>
                  <a:schemeClr val="tx1"/>
                </a:solidFill>
              </a:rPr>
              <a:t> </a:t>
            </a:r>
            <a:r>
              <a:rPr lang="en-US" sz="2200" b="1" dirty="0" err="1">
                <a:solidFill>
                  <a:schemeClr val="tx1"/>
                </a:solidFill>
              </a:rPr>
              <a:t>lalu</a:t>
            </a:r>
            <a:endParaRPr lang="en-US" sz="2200" b="1" dirty="0">
              <a:solidFill>
                <a:schemeClr val="tx1"/>
              </a:solidFill>
            </a:endParaRPr>
          </a:p>
          <a:p>
            <a:pPr marL="457200" indent="-457200" algn="l">
              <a:buFont typeface="+mj-lt"/>
              <a:buAutoNum type="arabicPeriod"/>
            </a:pPr>
            <a:r>
              <a:rPr lang="en-US" sz="2200" b="1" dirty="0" err="1">
                <a:solidFill>
                  <a:schemeClr val="tx1"/>
                </a:solidFill>
              </a:rPr>
              <a:t>Sol.Ajay</a:t>
            </a:r>
            <a:r>
              <a:rPr lang="en-US" sz="2200" b="1" dirty="0">
                <a:solidFill>
                  <a:schemeClr val="tx1"/>
                </a:solidFill>
              </a:rPr>
              <a:t> pal</a:t>
            </a:r>
          </a:p>
          <a:p>
            <a:pPr marL="457200" indent="-457200" algn="l">
              <a:buFont typeface="+mj-lt"/>
              <a:buAutoNum type="arabicPeriod"/>
            </a:pPr>
            <a:r>
              <a:rPr lang="en-US" sz="2200" b="1" dirty="0">
                <a:solidFill>
                  <a:schemeClr val="tx1"/>
                </a:solidFill>
              </a:rPr>
              <a:t>Sol. Jasmin</a:t>
            </a:r>
          </a:p>
          <a:p>
            <a:pPr marL="457200" indent="-457200" algn="l">
              <a:buFont typeface="+mj-lt"/>
              <a:buAutoNum type="arabicPeriod"/>
            </a:pPr>
            <a:endParaRPr lang="en-US" sz="2000" b="1" dirty="0">
              <a:solidFill>
                <a:schemeClr val="tx1"/>
              </a:solidFill>
            </a:endParaRPr>
          </a:p>
        </p:txBody>
      </p:sp>
    </p:spTree>
    <p:extLst>
      <p:ext uri="{BB962C8B-B14F-4D97-AF65-F5344CB8AC3E}">
        <p14:creationId xmlns:p14="http://schemas.microsoft.com/office/powerpoint/2010/main" val="66698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id="{58188DAE-5912-4B65-AB31-45217524C25E}"/>
              </a:ext>
            </a:extLst>
          </p:cNvPr>
          <p:cNvSpPr txBox="1">
            <a:spLocks/>
          </p:cNvSpPr>
          <p:nvPr/>
        </p:nvSpPr>
        <p:spPr>
          <a:xfrm>
            <a:off x="223520" y="-119625"/>
            <a:ext cx="11513210" cy="959040"/>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tx1"/>
              </a:solidFill>
            </a:endParaRPr>
          </a:p>
          <a:p>
            <a:pPr algn="l"/>
            <a:r>
              <a:rPr lang="en-US" sz="3300" b="1" dirty="0">
                <a:solidFill>
                  <a:schemeClr val="tx1"/>
                </a:solidFill>
                <a:latin typeface="Constantia" panose="02030602050306030303" pitchFamily="18" charset="0"/>
                <a:cs typeface="Times New Roman" panose="02020603050405020304" pitchFamily="18" charset="0"/>
              </a:rPr>
              <a:t>BFF | Participant's list Interested In </a:t>
            </a:r>
          </a:p>
          <a:p>
            <a:pPr algn="l"/>
            <a:r>
              <a:rPr lang="en-US" sz="3300" b="1" dirty="0">
                <a:solidFill>
                  <a:schemeClr val="tx1"/>
                </a:solidFill>
                <a:latin typeface="Constantia" panose="02030602050306030303" pitchFamily="18" charset="0"/>
                <a:cs typeface="Times New Roman" panose="02020603050405020304" pitchFamily="18" charset="0"/>
              </a:rPr>
              <a:t>Teaching/</a:t>
            </a:r>
            <a:r>
              <a:rPr lang="en-US" sz="3300" b="1" dirty="0" err="1">
                <a:solidFill>
                  <a:schemeClr val="tx1"/>
                </a:solidFill>
                <a:latin typeface="Constantia" panose="02030602050306030303" pitchFamily="18" charset="0"/>
                <a:cs typeface="Times New Roman" panose="02020603050405020304" pitchFamily="18" charset="0"/>
              </a:rPr>
              <a:t>Organising</a:t>
            </a:r>
            <a:r>
              <a:rPr lang="en-US" sz="3300" b="1" dirty="0">
                <a:solidFill>
                  <a:schemeClr val="tx1"/>
                </a:solidFill>
                <a:latin typeface="Constantia" panose="02030602050306030303" pitchFamily="18" charset="0"/>
                <a:cs typeface="Times New Roman" panose="02020603050405020304" pitchFamily="18" charset="0"/>
              </a:rPr>
              <a:t> And Co-ordinating/</a:t>
            </a:r>
            <a:r>
              <a:rPr lang="en-US" sz="3300" b="1" dirty="0" err="1">
                <a:solidFill>
                  <a:schemeClr val="tx1"/>
                </a:solidFill>
                <a:latin typeface="Constantia" panose="02030602050306030303" pitchFamily="18" charset="0"/>
                <a:cs typeface="Times New Roman" panose="02020603050405020304" pitchFamily="18" charset="0"/>
              </a:rPr>
              <a:t>Smps</a:t>
            </a:r>
            <a:endParaRPr lang="en-US" sz="3300" b="1" dirty="0">
              <a:solidFill>
                <a:schemeClr val="tx1"/>
              </a:solidFill>
              <a:latin typeface="Constantia" panose="02030602050306030303" pitchFamily="18" charset="0"/>
              <a:cs typeface="Times New Roman" panose="02020603050405020304" pitchFamily="18" charset="0"/>
            </a:endParaRPr>
          </a:p>
        </p:txBody>
      </p:sp>
      <p:sp>
        <p:nvSpPr>
          <p:cNvPr id="37" name="Content Placeholder 2">
            <a:extLst>
              <a:ext uri="{FF2B5EF4-FFF2-40B4-BE49-F238E27FC236}">
                <a16:creationId xmlns:a16="http://schemas.microsoft.com/office/drawing/2014/main" id="{18F0A574-EDAF-4EE0-931A-D1CD4CFA576A}"/>
              </a:ext>
            </a:extLst>
          </p:cNvPr>
          <p:cNvSpPr txBox="1">
            <a:spLocks/>
          </p:cNvSpPr>
          <p:nvPr/>
        </p:nvSpPr>
        <p:spPr>
          <a:xfrm>
            <a:off x="223520" y="1703867"/>
            <a:ext cx="7239000" cy="3450265"/>
          </a:xfrm>
          <a:prstGeom prst="rect">
            <a:avLst/>
          </a:prstGeom>
        </p:spPr>
        <p:txBody>
          <a:bodyPr>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2400" b="1" dirty="0" err="1">
                <a:solidFill>
                  <a:schemeClr val="tx1"/>
                </a:solidFill>
              </a:rPr>
              <a:t>Sol.Ashok</a:t>
            </a:r>
            <a:r>
              <a:rPr lang="en-US" sz="2400" b="1" dirty="0">
                <a:solidFill>
                  <a:schemeClr val="tx1"/>
                </a:solidFill>
              </a:rPr>
              <a:t> </a:t>
            </a:r>
            <a:r>
              <a:rPr lang="en-US" sz="2400" b="1" dirty="0" err="1">
                <a:solidFill>
                  <a:schemeClr val="tx1"/>
                </a:solidFill>
              </a:rPr>
              <a:t>Dass</a:t>
            </a:r>
            <a:endParaRPr lang="en-US" sz="2400" b="1" dirty="0">
              <a:solidFill>
                <a:schemeClr val="tx1"/>
              </a:solidFill>
            </a:endParaRPr>
          </a:p>
          <a:p>
            <a:pPr marL="342900" indent="-342900">
              <a:buFont typeface="+mj-lt"/>
              <a:buAutoNum type="arabicPeriod"/>
            </a:pPr>
            <a:r>
              <a:rPr lang="en-US" sz="2400" b="1" dirty="0" err="1">
                <a:solidFill>
                  <a:schemeClr val="tx1"/>
                </a:solidFill>
              </a:rPr>
              <a:t>Sol.Sanjay</a:t>
            </a:r>
            <a:endParaRPr lang="en-US" sz="2400" b="1" dirty="0">
              <a:solidFill>
                <a:schemeClr val="tx1"/>
              </a:solidFill>
            </a:endParaRPr>
          </a:p>
          <a:p>
            <a:pPr marL="342900" indent="-342900">
              <a:buFont typeface="+mj-lt"/>
              <a:buAutoNum type="arabicPeriod"/>
            </a:pPr>
            <a:r>
              <a:rPr lang="en-US" sz="2400" b="1" dirty="0" err="1">
                <a:solidFill>
                  <a:schemeClr val="tx1"/>
                </a:solidFill>
              </a:rPr>
              <a:t>Sol.Kamlesh</a:t>
            </a:r>
            <a:r>
              <a:rPr lang="en-US" sz="2400" b="1" dirty="0">
                <a:solidFill>
                  <a:schemeClr val="tx1"/>
                </a:solidFill>
              </a:rPr>
              <a:t> Sudha</a:t>
            </a:r>
          </a:p>
          <a:p>
            <a:pPr marL="342900" indent="-342900">
              <a:buFont typeface="+mj-lt"/>
              <a:buAutoNum type="arabicPeriod"/>
            </a:pPr>
            <a:r>
              <a:rPr lang="en-US" sz="2400" b="1" dirty="0" err="1">
                <a:solidFill>
                  <a:schemeClr val="tx1"/>
                </a:solidFill>
              </a:rPr>
              <a:t>Sol.Saraswati</a:t>
            </a:r>
            <a:r>
              <a:rPr lang="en-US" sz="2400" b="1" dirty="0">
                <a:solidFill>
                  <a:schemeClr val="tx1"/>
                </a:solidFill>
              </a:rPr>
              <a:t> </a:t>
            </a:r>
            <a:r>
              <a:rPr lang="en-US" sz="2400" b="1" dirty="0" err="1">
                <a:solidFill>
                  <a:schemeClr val="tx1"/>
                </a:solidFill>
              </a:rPr>
              <a:t>Dass</a:t>
            </a:r>
            <a:endParaRPr lang="en-US" sz="2400" b="1" dirty="0">
              <a:solidFill>
                <a:schemeClr val="tx1"/>
              </a:solidFill>
            </a:endParaRPr>
          </a:p>
          <a:p>
            <a:pPr marL="342900" indent="-342900">
              <a:buFont typeface="+mj-lt"/>
              <a:buAutoNum type="arabicPeriod"/>
            </a:pPr>
            <a:r>
              <a:rPr lang="en-US" sz="2400" b="1" dirty="0" err="1">
                <a:solidFill>
                  <a:schemeClr val="tx1"/>
                </a:solidFill>
              </a:rPr>
              <a:t>Sol.Sudha</a:t>
            </a:r>
            <a:r>
              <a:rPr lang="en-US" sz="2400" b="1" dirty="0">
                <a:solidFill>
                  <a:schemeClr val="tx1"/>
                </a:solidFill>
              </a:rPr>
              <a:t> Kamlesh</a:t>
            </a:r>
          </a:p>
          <a:p>
            <a:pPr marL="342900" indent="-342900">
              <a:buFont typeface="+mj-lt"/>
              <a:buAutoNum type="arabicPeriod"/>
            </a:pPr>
            <a:r>
              <a:rPr lang="en-US" sz="2400" b="1" dirty="0" err="1">
                <a:solidFill>
                  <a:schemeClr val="tx1"/>
                </a:solidFill>
              </a:rPr>
              <a:t>Sol.Sarita</a:t>
            </a:r>
            <a:endParaRPr lang="en-US" sz="2400" b="1" dirty="0">
              <a:solidFill>
                <a:schemeClr val="tx1"/>
              </a:solidFill>
            </a:endParaRPr>
          </a:p>
          <a:p>
            <a:pPr marL="342900" indent="-342900">
              <a:buFont typeface="+mj-lt"/>
              <a:buAutoNum type="arabicPeriod"/>
            </a:pPr>
            <a:r>
              <a:rPr lang="en-US" sz="2400" b="1" dirty="0" err="1">
                <a:solidFill>
                  <a:schemeClr val="tx1"/>
                </a:solidFill>
              </a:rPr>
              <a:t>Sol.Sangeeta</a:t>
            </a:r>
            <a:r>
              <a:rPr lang="en-US" sz="2400" b="1" dirty="0">
                <a:solidFill>
                  <a:schemeClr val="tx1"/>
                </a:solidFill>
              </a:rPr>
              <a:t> Rai</a:t>
            </a:r>
          </a:p>
        </p:txBody>
      </p:sp>
      <p:sp>
        <p:nvSpPr>
          <p:cNvPr id="39" name="TextBox 38">
            <a:extLst>
              <a:ext uri="{FF2B5EF4-FFF2-40B4-BE49-F238E27FC236}">
                <a16:creationId xmlns:a16="http://schemas.microsoft.com/office/drawing/2014/main" id="{D4F1A2BE-740C-4F4B-8BFA-8954A5185FAD}"/>
              </a:ext>
            </a:extLst>
          </p:cNvPr>
          <p:cNvSpPr txBox="1"/>
          <p:nvPr/>
        </p:nvSpPr>
        <p:spPr>
          <a:xfrm>
            <a:off x="6277338" y="1703867"/>
            <a:ext cx="5181600" cy="3046988"/>
          </a:xfrm>
          <a:prstGeom prst="rect">
            <a:avLst/>
          </a:prstGeom>
          <a:noFill/>
        </p:spPr>
        <p:txBody>
          <a:bodyPr wrap="square">
            <a:spAutoFit/>
          </a:bodyPr>
          <a:lstStyle/>
          <a:p>
            <a:r>
              <a:rPr lang="en-US" sz="2400" b="1" dirty="0">
                <a:solidFill>
                  <a:schemeClr val="tx1"/>
                </a:solidFill>
              </a:rPr>
              <a:t>8. </a:t>
            </a:r>
            <a:r>
              <a:rPr lang="en-US" sz="2400" b="1" dirty="0" err="1">
                <a:solidFill>
                  <a:schemeClr val="tx1"/>
                </a:solidFill>
              </a:rPr>
              <a:t>Sol.Shushila</a:t>
            </a:r>
            <a:endParaRPr lang="en-US" sz="2400" b="1" dirty="0"/>
          </a:p>
          <a:p>
            <a:r>
              <a:rPr lang="en-US" sz="2400" b="1" dirty="0">
                <a:solidFill>
                  <a:schemeClr val="tx1"/>
                </a:solidFill>
              </a:rPr>
              <a:t>9. </a:t>
            </a:r>
            <a:r>
              <a:rPr lang="en-US" sz="2400" b="1" dirty="0" err="1">
                <a:solidFill>
                  <a:schemeClr val="tx1"/>
                </a:solidFill>
              </a:rPr>
              <a:t>Sol.Maya</a:t>
            </a:r>
            <a:r>
              <a:rPr lang="en-US" sz="2400" b="1" dirty="0">
                <a:solidFill>
                  <a:schemeClr val="tx1"/>
                </a:solidFill>
              </a:rPr>
              <a:t> Sarkar</a:t>
            </a:r>
          </a:p>
          <a:p>
            <a:r>
              <a:rPr lang="en-US" sz="2400" b="1" dirty="0"/>
              <a:t>10. </a:t>
            </a:r>
            <a:r>
              <a:rPr lang="en-US" sz="2400" b="1" dirty="0" err="1">
                <a:solidFill>
                  <a:schemeClr val="tx1"/>
                </a:solidFill>
              </a:rPr>
              <a:t>Sol.Suman</a:t>
            </a:r>
            <a:r>
              <a:rPr lang="en-US" sz="2400" b="1" dirty="0">
                <a:solidFill>
                  <a:schemeClr val="tx1"/>
                </a:solidFill>
              </a:rPr>
              <a:t> (Azam)</a:t>
            </a:r>
          </a:p>
          <a:p>
            <a:r>
              <a:rPr lang="en-US" sz="2400" b="1" dirty="0">
                <a:solidFill>
                  <a:schemeClr val="tx1"/>
                </a:solidFill>
              </a:rPr>
              <a:t>11. </a:t>
            </a:r>
            <a:r>
              <a:rPr lang="en-US" sz="2400" b="1" dirty="0" err="1">
                <a:solidFill>
                  <a:schemeClr val="tx1"/>
                </a:solidFill>
              </a:rPr>
              <a:t>Sol.Anchal</a:t>
            </a:r>
            <a:r>
              <a:rPr lang="en-US" sz="2400" b="1" dirty="0">
                <a:solidFill>
                  <a:schemeClr val="tx1"/>
                </a:solidFill>
              </a:rPr>
              <a:t>                  </a:t>
            </a:r>
          </a:p>
          <a:p>
            <a:r>
              <a:rPr lang="en-US" sz="2400" b="1" dirty="0">
                <a:solidFill>
                  <a:schemeClr val="tx1"/>
                </a:solidFill>
              </a:rPr>
              <a:t>12. </a:t>
            </a:r>
            <a:r>
              <a:rPr lang="en-US" sz="2400" b="1" dirty="0" err="1">
                <a:solidFill>
                  <a:schemeClr val="tx1"/>
                </a:solidFill>
              </a:rPr>
              <a:t>Sol.Suman</a:t>
            </a:r>
            <a:r>
              <a:rPr lang="en-US" sz="2400" b="1" dirty="0">
                <a:solidFill>
                  <a:schemeClr val="tx1"/>
                </a:solidFill>
              </a:rPr>
              <a:t>(</a:t>
            </a:r>
            <a:r>
              <a:rPr lang="en-US" sz="2400" b="1" dirty="0" err="1">
                <a:solidFill>
                  <a:schemeClr val="tx1"/>
                </a:solidFill>
              </a:rPr>
              <a:t>noida</a:t>
            </a:r>
            <a:r>
              <a:rPr lang="en-US" sz="2400" b="1" dirty="0">
                <a:solidFill>
                  <a:schemeClr val="tx1"/>
                </a:solidFill>
              </a:rPr>
              <a:t>)</a:t>
            </a:r>
          </a:p>
          <a:p>
            <a:r>
              <a:rPr lang="en-US" sz="2400" b="1" dirty="0">
                <a:solidFill>
                  <a:schemeClr val="tx1"/>
                </a:solidFill>
              </a:rPr>
              <a:t>13. Sol. </a:t>
            </a:r>
            <a:r>
              <a:rPr lang="en-US" sz="2400" b="1" dirty="0" err="1">
                <a:solidFill>
                  <a:schemeClr val="tx1"/>
                </a:solidFill>
              </a:rPr>
              <a:t>Rechal</a:t>
            </a:r>
            <a:endParaRPr lang="en-US" sz="2400" b="1" dirty="0">
              <a:solidFill>
                <a:schemeClr val="tx1"/>
              </a:solidFill>
            </a:endParaRPr>
          </a:p>
          <a:p>
            <a:r>
              <a:rPr lang="en-US" sz="2400" b="1" dirty="0">
                <a:solidFill>
                  <a:schemeClr val="tx1"/>
                </a:solidFill>
              </a:rPr>
              <a:t>14. </a:t>
            </a:r>
            <a:r>
              <a:rPr lang="en-US" sz="2400" b="1" dirty="0" err="1">
                <a:solidFill>
                  <a:schemeClr val="tx1"/>
                </a:solidFill>
              </a:rPr>
              <a:t>Sol.Kamlesh</a:t>
            </a:r>
            <a:endParaRPr lang="en-US" sz="2400" b="1" dirty="0">
              <a:solidFill>
                <a:schemeClr val="tx1"/>
              </a:solidFill>
            </a:endParaRPr>
          </a:p>
          <a:p>
            <a:r>
              <a:rPr lang="en-US" sz="2400" b="1" dirty="0">
                <a:solidFill>
                  <a:schemeClr val="tx1"/>
                </a:solidFill>
              </a:rPr>
              <a:t>15. </a:t>
            </a:r>
            <a:r>
              <a:rPr lang="en-US" sz="2400" b="1" dirty="0" err="1">
                <a:solidFill>
                  <a:schemeClr val="tx1"/>
                </a:solidFill>
              </a:rPr>
              <a:t>Sol.Geeta</a:t>
            </a:r>
            <a:endParaRPr lang="en-US" sz="2400" b="1" dirty="0">
              <a:solidFill>
                <a:schemeClr val="tx1"/>
              </a:solidFill>
            </a:endParaRPr>
          </a:p>
        </p:txBody>
      </p:sp>
    </p:spTree>
    <p:extLst>
      <p:ext uri="{BB962C8B-B14F-4D97-AF65-F5344CB8AC3E}">
        <p14:creationId xmlns:p14="http://schemas.microsoft.com/office/powerpoint/2010/main" val="2267970608"/>
      </p:ext>
    </p:extLst>
  </p:cSld>
  <p:clrMapOvr>
    <a:masterClrMapping/>
  </p:clrMapOvr>
</p:sld>
</file>

<file path=ppt/theme/theme1.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4342EA1-02DE-432C-B535-038F595FE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B9686E-60BB-426D-9902-B37A45317C63}">
  <ds:schemaRefs>
    <ds:schemaRef ds:uri="http://schemas.microsoft.com/sharepoint/v3/contenttype/forms"/>
  </ds:schemaRefs>
</ds:datastoreItem>
</file>

<file path=customXml/itemProps3.xml><?xml version="1.0" encoding="utf-8"?>
<ds:datastoreItem xmlns:ds="http://schemas.openxmlformats.org/officeDocument/2006/customXml" ds:itemID="{6578E46C-0F2F-4D8F-8685-D890AF38A48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Rose suite pitch deck</Template>
  <TotalTime>181</TotalTime>
  <Words>1334</Words>
  <Application>Microsoft Office PowerPoint</Application>
  <PresentationFormat>Widescreen</PresentationFormat>
  <Paragraphs>213</Paragraphs>
  <Slides>42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vt:lpstr>
      <vt:lpstr>Constantia</vt:lpstr>
      <vt:lpstr>Corbel</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August (9th to 27th August 2021)</vt:lpstr>
      <vt:lpstr>PowerPoint Presentation</vt:lpstr>
      <vt:lpstr>PowerPoint Presentation</vt:lpstr>
      <vt:lpstr>PowerPoint Presentation</vt:lpstr>
      <vt:lpstr>Participants: 31+20 in other mobile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Cabral</dc:creator>
  <cp:lastModifiedBy>Rachel Cabral</cp:lastModifiedBy>
  <cp:revision>26</cp:revision>
  <dcterms:created xsi:type="dcterms:W3CDTF">2021-09-07T16:04:48Z</dcterms:created>
  <dcterms:modified xsi:type="dcterms:W3CDTF">2021-09-07T19:14:35Z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